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5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DEF7-778F-4C99-8803-4C9B91B484D5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C5EE5CD8-0895-43CE-AFA2-C68D4F43EB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80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46F9-0884-4275-BCD8-6A349FD4F010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B6716-C06A-4241-B7AB-E8DBB58B5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3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256A-CBF2-4D85-8900-9D0FE7028EB9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A6F4-8523-4DBD-A1B3-E3ACE53886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94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462A-6CC6-4AFA-B3F2-8BC7088B2F30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A8CE-02AD-402B-8215-6CF8862678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62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556A-3947-4675-818C-B1F1F8E4B92C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249D-2EFF-4E9A-9CD5-16C353DBB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45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0B26-B56B-4519-B8AF-EB3B64C37AE3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6FA1F47-85BB-4C35-A88F-852A77103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84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BE5A-FB55-4EF0-B1CA-D2F27C6F6CE7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78D9E1F-495C-41EC-BFB5-50275105B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07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4171-53DE-418A-9552-8DE4FF13A35F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E5EE4-DCC3-4FCE-9FCA-4A9F8B69FB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0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68F2-EE5A-4620-9CCF-98E9DACACCE6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F584-AD3C-425A-A40C-F11030482B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15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B85D-1779-4150-8CA3-F402A2667F8F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739B75DC-3AE8-489A-953E-13527EE3F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9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80A4-176C-4EDF-884E-608E50B5912E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0253849-0E6F-4EC1-8D64-6937990EA3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1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25A250E-2F0F-48FC-9277-4C33CBC908FD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fld id="{58533564-573C-48B0-BF87-77D30E753B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3" r:id="rId8"/>
    <p:sldLayoutId id="2147483754" r:id="rId9"/>
    <p:sldLayoutId id="2147483750" r:id="rId10"/>
    <p:sldLayoutId id="21474837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625" y="457200"/>
            <a:ext cx="8842375" cy="1603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«Отан-отбасынан басталады»</a:t>
            </a:r>
            <a:b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 психологы: Алтынбаева Г.Б        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3763962"/>
          </a:xfrm>
        </p:spPr>
        <p:txBody>
          <a:bodyPr/>
          <a:lstStyle/>
          <a:p>
            <a:r>
              <a:rPr lang="kk-KZ" altLang="ru-RU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altLang="ru-RU" sz="54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722438"/>
            <a:ext cx="763270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тәрбиесі маңызы</a:t>
            </a:r>
            <a:endParaRPr lang="ru-RU" alt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704138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7557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0271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5"/>
          <p:cNvSpPr>
            <a:spLocks noGrp="1"/>
          </p:cNvSpPr>
          <p:nvPr>
            <p:ph sz="quarter" idx="14"/>
          </p:nvPr>
        </p:nvSpPr>
        <p:spPr>
          <a:xfrm>
            <a:off x="4664075" y="2119313"/>
            <a:ext cx="3200400" cy="360521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620713"/>
            <a:ext cx="7704138" cy="568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sz="quarter" idx="13"/>
          </p:nvPr>
        </p:nvSpPr>
        <p:spPr>
          <a:xfrm>
            <a:off x="1298575" y="2120900"/>
            <a:ext cx="3200400" cy="36036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8" name="Объект 3"/>
          <p:cNvSpPr>
            <a:spLocks noGrp="1"/>
          </p:cNvSpPr>
          <p:nvPr>
            <p:ph sz="quarter" idx="14"/>
          </p:nvPr>
        </p:nvSpPr>
        <p:spPr>
          <a:xfrm>
            <a:off x="4664075" y="2119313"/>
            <a:ext cx="3200400" cy="360521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41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8486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6327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161</TotalTime>
  <Words>6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Franklin Gothic Book</vt:lpstr>
      <vt:lpstr>Arial</vt:lpstr>
      <vt:lpstr>Constantia</vt:lpstr>
      <vt:lpstr>Brush Script MT</vt:lpstr>
      <vt:lpstr>Calibri</vt:lpstr>
      <vt:lpstr>Rage Italic</vt:lpstr>
      <vt:lpstr>Times New Roman</vt:lpstr>
      <vt:lpstr>Кнопка</vt:lpstr>
      <vt:lpstr>    «Отан-отбасынан басталады»   Мектеп психологы: Алтынбаева Г.Б             </vt:lpstr>
      <vt:lpstr>Отбасы тәрбиесі маңызы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Отбасы</dc:title>
  <dc:creator>LaMark</dc:creator>
  <cp:lastModifiedBy>ASUS</cp:lastModifiedBy>
  <cp:revision>17</cp:revision>
  <dcterms:created xsi:type="dcterms:W3CDTF">2016-02-01T10:48:01Z</dcterms:created>
  <dcterms:modified xsi:type="dcterms:W3CDTF">2022-09-08T18:23:43Z</dcterms:modified>
</cp:coreProperties>
</file>