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4"/>
  </p:sldMasterIdLst>
  <p:notesMasterIdLst>
    <p:notesMasterId r:id="rId30"/>
  </p:notesMasterIdLst>
  <p:handoutMasterIdLst>
    <p:handoutMasterId r:id="rId31"/>
  </p:handoutMasterIdLst>
  <p:sldIdLst>
    <p:sldId id="516" r:id="rId5"/>
    <p:sldId id="262" r:id="rId6"/>
    <p:sldId id="259" r:id="rId7"/>
    <p:sldId id="263" r:id="rId8"/>
    <p:sldId id="267" r:id="rId9"/>
    <p:sldId id="268" r:id="rId10"/>
    <p:sldId id="269" r:id="rId11"/>
    <p:sldId id="266"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517" r:id="rId28"/>
    <p:sldId id="289"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5EC7D2"/>
    <a:srgbClr val="66CCFF"/>
    <a:srgbClr val="5BD59B"/>
    <a:srgbClr val="5F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156" autoAdjust="0"/>
  </p:normalViewPr>
  <p:slideViewPr>
    <p:cSldViewPr snapToGrid="0" showGuides="1">
      <p:cViewPr varScale="1">
        <p:scale>
          <a:sx n="38" d="100"/>
          <a:sy n="38" d="100"/>
        </p:scale>
        <p:origin x="1692" y="32"/>
      </p:cViewPr>
      <p:guideLst>
        <p:guide orient="horz" pos="2160"/>
        <p:guide pos="3840"/>
      </p:guideLst>
    </p:cSldViewPr>
  </p:slideViewPr>
  <p:notesTextViewPr>
    <p:cViewPr>
      <p:scale>
        <a:sx n="100" d="100"/>
        <a:sy n="100" d="100"/>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ACC52-F76A-4E62-B798-8720640C552E}" type="doc">
      <dgm:prSet loTypeId="urn:microsoft.com/office/officeart/2005/8/layout/hProcess9" loCatId="process" qsTypeId="urn:microsoft.com/office/officeart/2005/8/quickstyle/simple5" qsCatId="simple" csTypeId="urn:microsoft.com/office/officeart/2005/8/colors/colorful5" csCatId="colorful" phldr="1"/>
      <dgm:spPr/>
    </dgm:pt>
    <dgm:pt modelId="{4B481A97-C2C6-4FCE-94BC-BEF06365F6D4}">
      <dgm:prSet phldrT="[Текст]" custT="1"/>
      <dgm:spPr>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64770" tIns="64770" rIns="64770" bIns="64770" numCol="1" spcCol="1270" anchor="ctr" anchorCtr="0"/>
        <a:lstStyle/>
        <a:p>
          <a:pPr marL="0" lvl="0" indent="0" algn="ctr" defTabSz="755650">
            <a:lnSpc>
              <a:spcPts val="2500"/>
            </a:lnSpc>
            <a:spcBef>
              <a:spcPct val="0"/>
            </a:spcBef>
            <a:spcAft>
              <a:spcPts val="0"/>
            </a:spcAft>
            <a:buNone/>
          </a:pP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психикалық</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денсаулығыңыз</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стрессті</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қалай</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жеңетіндігіңізге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шешімдер</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қабылдайтындығыңызға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және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адамдармен</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қарым-қатынасыңызға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ықпал</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етеді</a:t>
          </a:r>
          <a:endParaRPr lang="ru-RU" sz="2400" b="1" kern="1200" noProof="0" dirty="0">
            <a:solidFill>
              <a:prstClr val="white"/>
            </a:solidFill>
            <a:latin typeface="+mn-lt"/>
            <a:ea typeface="+mn-ea"/>
            <a:cs typeface="+mn-cs"/>
          </a:endParaRPr>
        </a:p>
      </dgm:t>
    </dgm:pt>
    <dgm:pt modelId="{B69D44BB-FF45-4158-958E-DF6DE1850FEE}" type="parTrans" cxnId="{CC0611EE-2FE6-4D35-909A-1218FC5F6F92}">
      <dgm:prSet/>
      <dgm:spPr/>
      <dgm:t>
        <a:bodyPr/>
        <a:lstStyle/>
        <a:p>
          <a:endParaRPr lang="ru-RU"/>
        </a:p>
      </dgm:t>
    </dgm:pt>
    <dgm:pt modelId="{2E9EFEEC-016D-424E-83E0-7150E8D734A3}" type="sibTrans" cxnId="{CC0611EE-2FE6-4D35-909A-1218FC5F6F92}">
      <dgm:prSet/>
      <dgm:spPr/>
      <dgm:t>
        <a:bodyPr/>
        <a:lstStyle/>
        <a:p>
          <a:endParaRPr lang="ru-RU"/>
        </a:p>
      </dgm:t>
    </dgm:pt>
    <dgm:pt modelId="{24F29D6C-B61C-4CAF-9E7A-2C664DFAB17D}">
      <dgm:prSet phldrT="[Текст]" custT="1"/>
      <dgm:spPr/>
      <dgm:t>
        <a:bodyPr/>
        <a:lstStyle/>
        <a:p>
          <a:pPr>
            <a:lnSpc>
              <a:spcPts val="2500"/>
            </a:lnSpc>
            <a:spcAft>
              <a:spcPts val="0"/>
            </a:spcAft>
          </a:pPr>
          <a:r>
            <a:rPr lang="ru-RU" sz="2400" b="1" dirty="0" err="1">
              <a:latin typeface="+mn-lt"/>
            </a:rPr>
            <a:t>Сіздің</a:t>
          </a:r>
          <a:r>
            <a:rPr lang="ru-RU" sz="2400" b="1" dirty="0">
              <a:latin typeface="+mn-lt"/>
            </a:rPr>
            <a:t> </a:t>
          </a:r>
          <a:r>
            <a:rPr lang="ru-RU" sz="2400" b="1" dirty="0" err="1">
              <a:latin typeface="+mn-lt"/>
            </a:rPr>
            <a:t>психикалық</a:t>
          </a:r>
          <a:r>
            <a:rPr lang="ru-RU" sz="2400" b="1" dirty="0">
              <a:latin typeface="+mn-lt"/>
            </a:rPr>
            <a:t> </a:t>
          </a:r>
          <a:r>
            <a:rPr lang="ru-RU" sz="2400" b="1" dirty="0" err="1">
              <a:latin typeface="+mn-lt"/>
            </a:rPr>
            <a:t>денсаулығыңыз</a:t>
          </a:r>
          <a:r>
            <a:rPr lang="ru-RU" sz="2400" b="1" dirty="0">
              <a:latin typeface="+mn-lt"/>
            </a:rPr>
            <a:t> </a:t>
          </a:r>
          <a:r>
            <a:rPr lang="ru-RU" sz="2400" b="1" dirty="0" err="1">
              <a:latin typeface="+mn-lt"/>
            </a:rPr>
            <a:t>сіздің</a:t>
          </a:r>
          <a:r>
            <a:rPr lang="ru-RU" sz="2400" b="1" dirty="0">
              <a:latin typeface="+mn-lt"/>
            </a:rPr>
            <a:t> </a:t>
          </a:r>
          <a:r>
            <a:rPr lang="ru-RU" sz="2400" b="1" dirty="0" err="1">
              <a:latin typeface="+mn-lt"/>
            </a:rPr>
            <a:t>физикалық</a:t>
          </a:r>
          <a:r>
            <a:rPr lang="ru-RU" sz="2400" b="1" dirty="0">
              <a:latin typeface="+mn-lt"/>
            </a:rPr>
            <a:t> </a:t>
          </a:r>
          <a:r>
            <a:rPr lang="ru-RU" sz="2400" b="1" dirty="0" err="1">
              <a:latin typeface="+mn-lt"/>
            </a:rPr>
            <a:t>денсаулығыңыз</a:t>
          </a:r>
          <a:r>
            <a:rPr lang="ru-RU" sz="2400" b="1" dirty="0">
              <a:latin typeface="+mn-lt"/>
            </a:rPr>
            <a:t> </a:t>
          </a:r>
          <a:r>
            <a:rPr lang="ru-RU" sz="2400" b="1" dirty="0" err="1">
              <a:latin typeface="+mn-lt"/>
            </a:rPr>
            <a:t>тәрізді</a:t>
          </a:r>
          <a:r>
            <a:rPr lang="ru-RU" sz="2400" b="1" dirty="0">
              <a:latin typeface="+mn-lt"/>
            </a:rPr>
            <a:t> </a:t>
          </a:r>
          <a:r>
            <a:rPr lang="ru-RU" sz="2400" b="1" dirty="0" err="1">
              <a:latin typeface="+mn-lt"/>
            </a:rPr>
            <a:t>өте</a:t>
          </a:r>
          <a:r>
            <a:rPr lang="ru-RU" sz="2400" b="1" dirty="0">
              <a:latin typeface="+mn-lt"/>
            </a:rPr>
            <a:t> </a:t>
          </a:r>
          <a:r>
            <a:rPr lang="ru-RU" sz="2400" b="1" dirty="0" err="1">
              <a:latin typeface="+mn-lt"/>
            </a:rPr>
            <a:t>маңызды</a:t>
          </a:r>
          <a:r>
            <a:rPr lang="ru-RU" sz="2400" b="1" dirty="0">
              <a:latin typeface="+mn-lt"/>
            </a:rPr>
            <a:t>: </a:t>
          </a:r>
          <a:r>
            <a:rPr lang="ru-RU" sz="2400" b="1" dirty="0" err="1">
              <a:latin typeface="+mn-lt"/>
            </a:rPr>
            <a:t>психикалық</a:t>
          </a:r>
          <a:r>
            <a:rPr lang="ru-RU" sz="2400" b="1" dirty="0">
              <a:latin typeface="+mn-lt"/>
            </a:rPr>
            <a:t> </a:t>
          </a:r>
          <a:r>
            <a:rPr lang="ru-RU" sz="2400" b="1" dirty="0" err="1">
              <a:latin typeface="+mn-lt"/>
            </a:rPr>
            <a:t>денсаулықсыз</a:t>
          </a:r>
          <a:r>
            <a:rPr lang="ru-RU" sz="2400" b="1" dirty="0">
              <a:latin typeface="+mn-lt"/>
            </a:rPr>
            <a:t>  </a:t>
          </a:r>
          <a:r>
            <a:rPr lang="ru-RU" sz="2400" b="1" dirty="0" err="1">
              <a:latin typeface="+mn-lt"/>
            </a:rPr>
            <a:t>ешқандай</a:t>
          </a:r>
          <a:r>
            <a:rPr lang="ru-RU" sz="2400" b="1" dirty="0">
              <a:latin typeface="+mn-lt"/>
            </a:rPr>
            <a:t> </a:t>
          </a:r>
          <a:r>
            <a:rPr lang="ru-RU" sz="2400" b="1" dirty="0" err="1">
              <a:latin typeface="+mn-lt"/>
            </a:rPr>
            <a:t>денсаулық</a:t>
          </a:r>
          <a:r>
            <a:rPr lang="ru-RU" sz="2400" b="1" dirty="0">
              <a:latin typeface="+mn-lt"/>
            </a:rPr>
            <a:t> </a:t>
          </a:r>
          <a:r>
            <a:rPr lang="ru-RU" sz="2400" b="1" dirty="0" err="1">
              <a:latin typeface="+mn-lt"/>
            </a:rPr>
            <a:t>болмайды</a:t>
          </a:r>
          <a:r>
            <a:rPr lang="ru-RU" sz="2400" b="1" dirty="0">
              <a:latin typeface="+mn-lt"/>
            </a:rPr>
            <a:t>!</a:t>
          </a:r>
        </a:p>
      </dgm:t>
    </dgm:pt>
    <dgm:pt modelId="{F05C83C5-CA8F-41FD-8F8F-C2945F0C45EF}" type="parTrans" cxnId="{B2F0327D-6056-40C0-92D3-0B03D4546A77}">
      <dgm:prSet/>
      <dgm:spPr/>
      <dgm:t>
        <a:bodyPr/>
        <a:lstStyle/>
        <a:p>
          <a:endParaRPr lang="ru-RU"/>
        </a:p>
      </dgm:t>
    </dgm:pt>
    <dgm:pt modelId="{4A965E03-80AE-46DB-B88B-DB370C571816}" type="sibTrans" cxnId="{B2F0327D-6056-40C0-92D3-0B03D4546A77}">
      <dgm:prSet/>
      <dgm:spPr/>
      <dgm:t>
        <a:bodyPr/>
        <a:lstStyle/>
        <a:p>
          <a:endParaRPr lang="ru-RU"/>
        </a:p>
      </dgm:t>
    </dgm:pt>
    <dgm:pt modelId="{44B3FF96-F4B1-48FA-8AB3-FF437CD817D3}">
      <dgm:prSet phldrT="[Текст]" custT="1"/>
      <dgm:spPr/>
      <dgm:t>
        <a:bodyPr/>
        <a:lstStyle/>
        <a:p>
          <a:pPr>
            <a:lnSpc>
              <a:spcPts val="2500"/>
            </a:lnSpc>
            <a:spcAft>
              <a:spcPts val="0"/>
            </a:spcAft>
          </a:pPr>
          <a:r>
            <a:rPr lang="ru-RU" sz="2400" b="1" noProof="0" dirty="0" err="1">
              <a:latin typeface="+mn-lt"/>
            </a:rPr>
            <a:t>Психикалық</a:t>
          </a:r>
          <a:r>
            <a:rPr lang="ru-RU" sz="2400" b="1" noProof="0" dirty="0">
              <a:latin typeface="+mn-lt"/>
            </a:rPr>
            <a:t> </a:t>
          </a:r>
          <a:r>
            <a:rPr lang="ru-RU" sz="2400" b="1" noProof="0" dirty="0" err="1">
              <a:latin typeface="+mn-lt"/>
            </a:rPr>
            <a:t>денсаулық</a:t>
          </a:r>
          <a:r>
            <a:rPr lang="ru-RU" sz="2400" b="1" noProof="0" dirty="0">
              <a:latin typeface="+mn-lt"/>
            </a:rPr>
            <a:t> - </a:t>
          </a:r>
          <a:r>
            <a:rPr lang="ru-RU" sz="2400" b="1" noProof="0" dirty="0" err="1">
              <a:latin typeface="+mn-lt"/>
            </a:rPr>
            <a:t>ол</a:t>
          </a:r>
          <a:r>
            <a:rPr lang="ru-RU" sz="2400" b="1" noProof="0" dirty="0">
              <a:latin typeface="+mn-lt"/>
            </a:rPr>
            <a:t> </a:t>
          </a:r>
          <a:r>
            <a:rPr lang="ru-RU" sz="2400" b="1" noProof="0" dirty="0" err="1">
              <a:latin typeface="+mn-lt"/>
            </a:rPr>
            <a:t>сіздің</a:t>
          </a:r>
          <a:r>
            <a:rPr lang="ru-RU" sz="2400" b="1" noProof="0" dirty="0">
              <a:latin typeface="+mn-lt"/>
            </a:rPr>
            <a:t> </a:t>
          </a:r>
          <a:r>
            <a:rPr lang="ru-RU" sz="2400" b="1" noProof="0" dirty="0" err="1">
              <a:latin typeface="+mn-lt"/>
            </a:rPr>
            <a:t>күнделікті</a:t>
          </a:r>
          <a:r>
            <a:rPr lang="ru-RU" sz="2400" b="1" noProof="0" dirty="0">
              <a:latin typeface="+mn-lt"/>
            </a:rPr>
            <a:t> </a:t>
          </a:r>
          <a:r>
            <a:rPr lang="ru-RU" sz="2400" b="1" noProof="0" dirty="0" err="1">
              <a:latin typeface="+mn-lt"/>
            </a:rPr>
            <a:t>өмірде</a:t>
          </a:r>
          <a:r>
            <a:rPr lang="ru-RU" sz="2400" b="1" noProof="0" dirty="0">
              <a:latin typeface="+mn-lt"/>
            </a:rPr>
            <a:t> </a:t>
          </a:r>
          <a:r>
            <a:rPr lang="ru-RU" sz="2400" b="1" noProof="0" dirty="0" err="1">
              <a:latin typeface="+mn-lt"/>
            </a:rPr>
            <a:t>қалай</a:t>
          </a:r>
          <a:r>
            <a:rPr lang="ru-RU" sz="2400" b="1" noProof="0" dirty="0">
              <a:latin typeface="+mn-lt"/>
            </a:rPr>
            <a:t> </a:t>
          </a:r>
          <a:r>
            <a:rPr lang="ru-RU" sz="2400" b="1" noProof="0" dirty="0" err="1">
              <a:latin typeface="+mn-lt"/>
            </a:rPr>
            <a:t>ойланатындығыңыз</a:t>
          </a:r>
          <a:r>
            <a:rPr lang="ru-RU" sz="2400" b="1" noProof="0" dirty="0">
              <a:latin typeface="+mn-lt"/>
            </a:rPr>
            <a:t>, </a:t>
          </a:r>
          <a:r>
            <a:rPr lang="ru-RU" sz="2400" b="1" noProof="0" dirty="0" err="1">
              <a:latin typeface="+mn-lt"/>
            </a:rPr>
            <a:t>сезінетіндігіңіз</a:t>
          </a:r>
          <a:r>
            <a:rPr lang="ru-RU" sz="2400" b="1" noProof="0" dirty="0">
              <a:latin typeface="+mn-lt"/>
            </a:rPr>
            <a:t> </a:t>
          </a:r>
          <a:r>
            <a:rPr lang="ru-RU" sz="2400" b="1" noProof="0" dirty="0" err="1">
              <a:latin typeface="+mn-lt"/>
            </a:rPr>
            <a:t>және</a:t>
          </a:r>
          <a:r>
            <a:rPr lang="ru-RU" sz="2400" b="1" noProof="0" dirty="0">
              <a:latin typeface="+mn-lt"/>
            </a:rPr>
            <a:t> </a:t>
          </a:r>
          <a:r>
            <a:rPr lang="ru-RU" sz="2400" b="1" noProof="0" dirty="0" err="1">
              <a:latin typeface="+mn-lt"/>
            </a:rPr>
            <a:t>әрекет</a:t>
          </a:r>
          <a:r>
            <a:rPr lang="ru-RU" sz="2400" b="1" noProof="0" dirty="0">
              <a:latin typeface="+mn-lt"/>
            </a:rPr>
            <a:t> </a:t>
          </a:r>
          <a:r>
            <a:rPr lang="ru-RU" sz="2400" b="1" noProof="0" dirty="0" err="1">
              <a:latin typeface="+mn-lt"/>
            </a:rPr>
            <a:t>ететіндігіңіз</a:t>
          </a:r>
          <a:endParaRPr lang="ru-RU" sz="2400" b="1" noProof="0" dirty="0">
            <a:latin typeface="+mn-lt"/>
          </a:endParaRPr>
        </a:p>
      </dgm:t>
    </dgm:pt>
    <dgm:pt modelId="{910F8AB4-7EF7-432E-8581-E27B72AA33C2}" type="sibTrans" cxnId="{7C9FBE4E-FD31-4596-825C-B3E3C2770D93}">
      <dgm:prSet/>
      <dgm:spPr/>
      <dgm:t>
        <a:bodyPr/>
        <a:lstStyle/>
        <a:p>
          <a:endParaRPr lang="ru-RU"/>
        </a:p>
      </dgm:t>
    </dgm:pt>
    <dgm:pt modelId="{B14D0760-D56F-4E7D-B370-A5EF9E6BA09A}" type="parTrans" cxnId="{7C9FBE4E-FD31-4596-825C-B3E3C2770D93}">
      <dgm:prSet/>
      <dgm:spPr/>
      <dgm:t>
        <a:bodyPr/>
        <a:lstStyle/>
        <a:p>
          <a:endParaRPr lang="ru-RU"/>
        </a:p>
      </dgm:t>
    </dgm:pt>
    <dgm:pt modelId="{6B40ED58-AACD-4FCD-8B8E-3D0BD5BE12A9}" type="pres">
      <dgm:prSet presAssocID="{166ACC52-F76A-4E62-B798-8720640C552E}" presName="CompostProcess" presStyleCnt="0">
        <dgm:presLayoutVars>
          <dgm:dir/>
          <dgm:resizeHandles val="exact"/>
        </dgm:presLayoutVars>
      </dgm:prSet>
      <dgm:spPr/>
    </dgm:pt>
    <dgm:pt modelId="{54D7C27E-0318-4026-9638-5F3E7F4A53C9}" type="pres">
      <dgm:prSet presAssocID="{166ACC52-F76A-4E62-B798-8720640C552E}" presName="arrow" presStyleLbl="bgShp" presStyleIdx="0" presStyleCnt="1" custScaleX="117647" custLinFactNeighborX="-397"/>
      <dgm:spPr>
        <a:solidFill>
          <a:schemeClr val="accent1">
            <a:lumMod val="60000"/>
            <a:lumOff val="40000"/>
          </a:schemeClr>
        </a:solidFill>
      </dgm:spPr>
    </dgm:pt>
    <dgm:pt modelId="{87879649-ECD7-4EB7-BDEA-95363568AF14}" type="pres">
      <dgm:prSet presAssocID="{166ACC52-F76A-4E62-B798-8720640C552E}" presName="linearProcess" presStyleCnt="0"/>
      <dgm:spPr/>
    </dgm:pt>
    <dgm:pt modelId="{B17B6F77-F324-4D8D-8998-F2B10A390423}" type="pres">
      <dgm:prSet presAssocID="{44B3FF96-F4B1-48FA-8AB3-FF437CD817D3}" presName="textNode" presStyleLbl="node1" presStyleIdx="0" presStyleCnt="3" custScaleX="102170" custScaleY="141502">
        <dgm:presLayoutVars>
          <dgm:bulletEnabled val="1"/>
        </dgm:presLayoutVars>
      </dgm:prSet>
      <dgm:spPr/>
    </dgm:pt>
    <dgm:pt modelId="{4609018E-16F1-4F97-924E-5A56588FF204}" type="pres">
      <dgm:prSet presAssocID="{910F8AB4-7EF7-432E-8581-E27B72AA33C2}" presName="sibTrans" presStyleCnt="0"/>
      <dgm:spPr/>
    </dgm:pt>
    <dgm:pt modelId="{D052B1C0-6ACD-4EBE-B3CA-C78974A3CF2A}" type="pres">
      <dgm:prSet presAssocID="{4B481A97-C2C6-4FCE-94BC-BEF06365F6D4}" presName="textNode" presStyleLbl="node1" presStyleIdx="1" presStyleCnt="3" custScaleX="136497" custScaleY="138745" custLinFactNeighborX="-19063" custLinFactNeighborY="56">
        <dgm:presLayoutVars>
          <dgm:bulletEnabled val="1"/>
        </dgm:presLayoutVars>
      </dgm:prSet>
      <dgm:spPr>
        <a:xfrm>
          <a:off x="3541722" y="1682226"/>
          <a:ext cx="3362187" cy="2242969"/>
        </a:xfrm>
        <a:prstGeom prst="roundRect">
          <a:avLst/>
        </a:prstGeom>
      </dgm:spPr>
    </dgm:pt>
    <dgm:pt modelId="{F046252A-EE0B-4A54-96D7-4E0F84D71541}" type="pres">
      <dgm:prSet presAssocID="{2E9EFEEC-016D-424E-83E0-7150E8D734A3}" presName="sibTrans" presStyleCnt="0"/>
      <dgm:spPr/>
    </dgm:pt>
    <dgm:pt modelId="{EEA692B1-F01C-446B-87DD-ACB75B0FF3EA}" type="pres">
      <dgm:prSet presAssocID="{24F29D6C-B61C-4CAF-9E7A-2C664DFAB17D}" presName="textNode" presStyleLbl="node1" presStyleIdx="2" presStyleCnt="3" custScaleX="134290" custScaleY="143414">
        <dgm:presLayoutVars>
          <dgm:bulletEnabled val="1"/>
        </dgm:presLayoutVars>
      </dgm:prSet>
      <dgm:spPr/>
    </dgm:pt>
  </dgm:ptLst>
  <dgm:cxnLst>
    <dgm:cxn modelId="{7CA0FC15-F312-46FB-95F5-D5AF56FB8FDE}" type="presOf" srcId="{4B481A97-C2C6-4FCE-94BC-BEF06365F6D4}" destId="{D052B1C0-6ACD-4EBE-B3CA-C78974A3CF2A}" srcOrd="0" destOrd="0" presId="urn:microsoft.com/office/officeart/2005/8/layout/hProcess9"/>
    <dgm:cxn modelId="{7C9FBE4E-FD31-4596-825C-B3E3C2770D93}" srcId="{166ACC52-F76A-4E62-B798-8720640C552E}" destId="{44B3FF96-F4B1-48FA-8AB3-FF437CD817D3}" srcOrd="0" destOrd="0" parTransId="{B14D0760-D56F-4E7D-B370-A5EF9E6BA09A}" sibTransId="{910F8AB4-7EF7-432E-8581-E27B72AA33C2}"/>
    <dgm:cxn modelId="{B2F0327D-6056-40C0-92D3-0B03D4546A77}" srcId="{166ACC52-F76A-4E62-B798-8720640C552E}" destId="{24F29D6C-B61C-4CAF-9E7A-2C664DFAB17D}" srcOrd="2" destOrd="0" parTransId="{F05C83C5-CA8F-41FD-8F8F-C2945F0C45EF}" sibTransId="{4A965E03-80AE-46DB-B88B-DB370C571816}"/>
    <dgm:cxn modelId="{4EE33398-D6BA-481E-813C-C6B7EE95DF68}" type="presOf" srcId="{166ACC52-F76A-4E62-B798-8720640C552E}" destId="{6B40ED58-AACD-4FCD-8B8E-3D0BD5BE12A9}" srcOrd="0" destOrd="0" presId="urn:microsoft.com/office/officeart/2005/8/layout/hProcess9"/>
    <dgm:cxn modelId="{1DD334C3-8243-4828-8905-55C7F5AEB914}" type="presOf" srcId="{44B3FF96-F4B1-48FA-8AB3-FF437CD817D3}" destId="{B17B6F77-F324-4D8D-8998-F2B10A390423}" srcOrd="0" destOrd="0" presId="urn:microsoft.com/office/officeart/2005/8/layout/hProcess9"/>
    <dgm:cxn modelId="{1BBFCAE7-07D2-4452-88A0-4B0B1ACB247E}" type="presOf" srcId="{24F29D6C-B61C-4CAF-9E7A-2C664DFAB17D}" destId="{EEA692B1-F01C-446B-87DD-ACB75B0FF3EA}" srcOrd="0" destOrd="0" presId="urn:microsoft.com/office/officeart/2005/8/layout/hProcess9"/>
    <dgm:cxn modelId="{CC0611EE-2FE6-4D35-909A-1218FC5F6F92}" srcId="{166ACC52-F76A-4E62-B798-8720640C552E}" destId="{4B481A97-C2C6-4FCE-94BC-BEF06365F6D4}" srcOrd="1" destOrd="0" parTransId="{B69D44BB-FF45-4158-958E-DF6DE1850FEE}" sibTransId="{2E9EFEEC-016D-424E-83E0-7150E8D734A3}"/>
    <dgm:cxn modelId="{A0405BF1-6E82-4800-A526-D2937BC3F608}" type="presParOf" srcId="{6B40ED58-AACD-4FCD-8B8E-3D0BD5BE12A9}" destId="{54D7C27E-0318-4026-9638-5F3E7F4A53C9}" srcOrd="0" destOrd="0" presId="urn:microsoft.com/office/officeart/2005/8/layout/hProcess9"/>
    <dgm:cxn modelId="{91F899C8-D432-4699-BF24-84B9114E3F32}" type="presParOf" srcId="{6B40ED58-AACD-4FCD-8B8E-3D0BD5BE12A9}" destId="{87879649-ECD7-4EB7-BDEA-95363568AF14}" srcOrd="1" destOrd="0" presId="urn:microsoft.com/office/officeart/2005/8/layout/hProcess9"/>
    <dgm:cxn modelId="{864ED321-6CA7-4A26-A7A3-FC6C89AAD6CC}" type="presParOf" srcId="{87879649-ECD7-4EB7-BDEA-95363568AF14}" destId="{B17B6F77-F324-4D8D-8998-F2B10A390423}" srcOrd="0" destOrd="0" presId="urn:microsoft.com/office/officeart/2005/8/layout/hProcess9"/>
    <dgm:cxn modelId="{34E3B97A-10BE-4E27-9AA0-AD8A2B13F0CE}" type="presParOf" srcId="{87879649-ECD7-4EB7-BDEA-95363568AF14}" destId="{4609018E-16F1-4F97-924E-5A56588FF204}" srcOrd="1" destOrd="0" presId="urn:microsoft.com/office/officeart/2005/8/layout/hProcess9"/>
    <dgm:cxn modelId="{FC04EAAF-1884-4A82-8ECD-84E4552384DD}" type="presParOf" srcId="{87879649-ECD7-4EB7-BDEA-95363568AF14}" destId="{D052B1C0-6ACD-4EBE-B3CA-C78974A3CF2A}" srcOrd="2" destOrd="0" presId="urn:microsoft.com/office/officeart/2005/8/layout/hProcess9"/>
    <dgm:cxn modelId="{52E68C56-F044-4FD7-BEE4-9C3B8492ADC8}" type="presParOf" srcId="{87879649-ECD7-4EB7-BDEA-95363568AF14}" destId="{F046252A-EE0B-4A54-96D7-4E0F84D71541}" srcOrd="3" destOrd="0" presId="urn:microsoft.com/office/officeart/2005/8/layout/hProcess9"/>
    <dgm:cxn modelId="{93E82E9D-F7A3-4B19-861F-B2319CE5BF29}" type="presParOf" srcId="{87879649-ECD7-4EB7-BDEA-95363568AF14}" destId="{EEA692B1-F01C-446B-87DD-ACB75B0FF3E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3BCD7-79F7-416B-9ED7-52DCACC73CBE}" type="doc">
      <dgm:prSet loTypeId="urn:microsoft.com/office/officeart/2005/8/layout/hList7#1" loCatId="picture" qsTypeId="urn:microsoft.com/office/officeart/2005/8/quickstyle/simple1" qsCatId="simple" csTypeId="urn:microsoft.com/office/officeart/2005/8/colors/colorful1#4" csCatId="colorful" phldr="1"/>
      <dgm:spPr/>
      <dgm:t>
        <a:bodyPr/>
        <a:lstStyle/>
        <a:p>
          <a:endParaRPr lang="it-IT"/>
        </a:p>
      </dgm:t>
    </dgm:pt>
    <dgm:pt modelId="{2130C4B5-3F63-4E8A-B7F7-5CE869C2077A}">
      <dgm:prSet custT="1">
        <dgm:style>
          <a:lnRef idx="1">
            <a:schemeClr val="accent2"/>
          </a:lnRef>
          <a:fillRef idx="3">
            <a:schemeClr val="accent2"/>
          </a:fillRef>
          <a:effectRef idx="2">
            <a:schemeClr val="accent2"/>
          </a:effectRef>
          <a:fontRef idx="minor">
            <a:schemeClr val="lt1"/>
          </a:fontRef>
        </dgm:style>
      </dgm:prSet>
      <dgm:spPr/>
      <dgm:t>
        <a:bodyPr anchor="t" anchorCtr="1"/>
        <a:lstStyle/>
        <a:p>
          <a:pPr rtl="0"/>
          <a:r>
            <a:rPr lang="ru-RU" sz="3200" b="1" dirty="0" err="1">
              <a:solidFill>
                <a:srgbClr val="FFFF00"/>
              </a:solidFill>
              <a:effectLst>
                <a:outerShdw blurRad="38100" dist="38100" dir="2700000" algn="tl">
                  <a:srgbClr val="000000">
                    <a:alpha val="43137"/>
                  </a:srgbClr>
                </a:outerShdw>
              </a:effectLst>
            </a:rPr>
            <a:t>Тұрақты</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ұйқы</a:t>
          </a:r>
          <a:endParaRPr lang="en-US" sz="3200" b="1" dirty="0">
            <a:solidFill>
              <a:srgbClr val="FFFF00"/>
            </a:solidFill>
            <a:effectLst>
              <a:outerShdw blurRad="38100" dist="38100" dir="2700000" algn="tl">
                <a:srgbClr val="000000">
                  <a:alpha val="43137"/>
                </a:srgbClr>
              </a:outerShdw>
            </a:effectLst>
          </a:endParaRPr>
        </a:p>
      </dgm:t>
    </dgm:pt>
    <dgm:pt modelId="{083F2CB7-14B8-4962-864E-E764C4BA1178}" type="par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2F088467-1221-4C9C-98D8-7F4100A24840}" type="sib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3AE43AB7-03C4-4EAC-A6ED-BFED20E68B85}">
      <dgm:prSet custT="1">
        <dgm:style>
          <a:lnRef idx="1">
            <a:schemeClr val="accent5"/>
          </a:lnRef>
          <a:fillRef idx="3">
            <a:schemeClr val="accent5"/>
          </a:fillRef>
          <a:effectRef idx="2">
            <a:schemeClr val="accent5"/>
          </a:effectRef>
          <a:fontRef idx="minor">
            <a:schemeClr val="lt1"/>
          </a:fontRef>
        </dgm:style>
      </dgm:prSet>
      <dgm:spPr/>
      <dgm:t>
        <a:bodyPr anchor="t" anchorCtr="1"/>
        <a:lstStyle/>
        <a:p>
          <a:pPr rtl="0"/>
          <a:r>
            <a:rPr lang="ru-RU" sz="3200" b="1" dirty="0" err="1">
              <a:solidFill>
                <a:srgbClr val="FFFF00"/>
              </a:solidFill>
              <a:effectLst>
                <a:outerShdw blurRad="38100" dist="38100" dir="2700000" algn="tl">
                  <a:srgbClr val="000000">
                    <a:alpha val="43137"/>
                  </a:srgbClr>
                </a:outerShdw>
              </a:effectLst>
            </a:rPr>
            <a:t>Дұрыс</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тамақтану</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дағдылары</a:t>
          </a:r>
          <a:endParaRPr lang="en-US" sz="3200" b="1" dirty="0">
            <a:solidFill>
              <a:srgbClr val="FFFF00"/>
            </a:solidFill>
            <a:effectLst>
              <a:outerShdw blurRad="38100" dist="38100" dir="2700000" algn="tl">
                <a:srgbClr val="000000">
                  <a:alpha val="43137"/>
                </a:srgbClr>
              </a:outerShdw>
            </a:effectLst>
          </a:endParaRPr>
        </a:p>
      </dgm:t>
    </dgm:pt>
    <dgm:pt modelId="{EF5726DB-2C57-43E3-9AB1-BE16756A4873}" type="par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6267331A-D4C3-46D6-BB60-C6C29B6B0596}" type="sib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CB8D2BB4-42B4-4E29-97FF-A3075841A614}">
      <dgm:prSet custT="1">
        <dgm:style>
          <a:lnRef idx="1">
            <a:schemeClr val="accent6"/>
          </a:lnRef>
          <a:fillRef idx="3">
            <a:schemeClr val="accent6"/>
          </a:fillRef>
          <a:effectRef idx="2">
            <a:schemeClr val="accent6"/>
          </a:effectRef>
          <a:fontRef idx="minor">
            <a:schemeClr val="lt1"/>
          </a:fontRef>
        </dgm:style>
      </dgm:prSet>
      <dgm:spPr/>
      <dgm:t>
        <a:bodyPr anchor="t" anchorCtr="1"/>
        <a:lstStyle/>
        <a:p>
          <a:pPr marR="0" rtl="0" eaLnBrk="1" fontAlgn="auto" latinLnBrk="0" hangingPunct="1">
            <a:buClrTx/>
            <a:buSzTx/>
            <a:buFontTx/>
            <a:tabLst/>
            <a:defRPr/>
          </a:pPr>
          <a:r>
            <a:rPr lang="ru-RU" sz="3600" b="1" dirty="0" err="1">
              <a:solidFill>
                <a:srgbClr val="FFFF00"/>
              </a:solidFill>
              <a:effectLst>
                <a:outerShdw blurRad="38100" dist="38100" dir="2700000" algn="tl">
                  <a:srgbClr val="000000">
                    <a:alpha val="43137"/>
                  </a:srgbClr>
                </a:outerShdw>
              </a:effectLst>
            </a:rPr>
            <a:t>Күндізгі</a:t>
          </a:r>
          <a:r>
            <a:rPr lang="ru-RU" sz="3600" b="1" dirty="0">
              <a:solidFill>
                <a:srgbClr val="FFFF00"/>
              </a:solidFill>
              <a:effectLst>
                <a:outerShdw blurRad="38100" dist="38100" dir="2700000" algn="tl">
                  <a:srgbClr val="000000">
                    <a:alpha val="43137"/>
                  </a:srgbClr>
                </a:outerShdw>
              </a:effectLst>
            </a:rPr>
            <a:t> </a:t>
          </a:r>
          <a:r>
            <a:rPr lang="ru-RU" sz="3600" b="1" dirty="0" err="1">
              <a:solidFill>
                <a:srgbClr val="FFFF00"/>
              </a:solidFill>
              <a:effectLst>
                <a:outerShdw blurRad="38100" dist="38100" dir="2700000" algn="tl">
                  <a:srgbClr val="000000">
                    <a:alpha val="43137"/>
                  </a:srgbClr>
                </a:outerShdw>
              </a:effectLst>
            </a:rPr>
            <a:t>жарық</a:t>
          </a:r>
          <a:endParaRPr lang="en-US" sz="3600" b="1" dirty="0">
            <a:solidFill>
              <a:srgbClr val="FFFF00"/>
            </a:solidFill>
            <a:effectLst>
              <a:outerShdw blurRad="38100" dist="38100" dir="2700000" algn="tl">
                <a:srgbClr val="000000">
                  <a:alpha val="43137"/>
                </a:srgbClr>
              </a:outerShdw>
            </a:effectLst>
          </a:endParaRPr>
        </a:p>
      </dgm:t>
    </dgm:pt>
    <dgm:pt modelId="{CF804B91-42A9-4E5C-A7DD-F343D8256729}" type="par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EF8E4036-533A-44CD-95C4-467AF1068C44}" type="sib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81AD8195-C399-4C67-9E88-0709192CD5A4}">
      <dgm:prSet custT="1">
        <dgm:style>
          <a:lnRef idx="1">
            <a:schemeClr val="accent4"/>
          </a:lnRef>
          <a:fillRef idx="3">
            <a:schemeClr val="accent4"/>
          </a:fillRef>
          <a:effectRef idx="2">
            <a:schemeClr val="accent4"/>
          </a:effectRef>
          <a:fontRef idx="minor">
            <a:schemeClr val="lt1"/>
          </a:fontRef>
        </dgm:style>
      </dgm:prSet>
      <dgm:spPr/>
      <dgm:t>
        <a:bodyPr anchor="t" anchorCtr="1"/>
        <a:lstStyle/>
        <a:p>
          <a:pPr marR="0" rtl="0" eaLnBrk="1" fontAlgn="auto" latinLnBrk="0" hangingPunct="1">
            <a:buClrTx/>
            <a:buSzTx/>
            <a:buFontTx/>
            <a:tabLst/>
            <a:defRPr/>
          </a:pPr>
          <a:r>
            <a:rPr lang="ru-RU" sz="3200" b="1" dirty="0" err="1">
              <a:solidFill>
                <a:srgbClr val="7030A0"/>
              </a:solidFill>
              <a:effectLst>
                <a:outerShdw blurRad="38100" dist="38100" dir="2700000" algn="tl">
                  <a:srgbClr val="000000">
                    <a:alpha val="43137"/>
                  </a:srgbClr>
                </a:outerShdw>
              </a:effectLst>
              <a:latin typeface="+mn-lt"/>
            </a:rPr>
            <a:t>Тұрақты</a:t>
          </a:r>
          <a:r>
            <a:rPr lang="ru-RU" sz="3200" b="1" dirty="0">
              <a:solidFill>
                <a:srgbClr val="7030A0"/>
              </a:solidFill>
              <a:effectLst>
                <a:outerShdw blurRad="38100" dist="38100" dir="2700000" algn="tl">
                  <a:srgbClr val="000000">
                    <a:alpha val="43137"/>
                  </a:srgbClr>
                </a:outerShdw>
              </a:effectLst>
              <a:latin typeface="+mn-lt"/>
            </a:rPr>
            <a:t> </a:t>
          </a:r>
          <a:r>
            <a:rPr lang="ru-RU" sz="3200" b="1" dirty="0" err="1">
              <a:solidFill>
                <a:srgbClr val="7030A0"/>
              </a:solidFill>
              <a:effectLst>
                <a:outerShdw blurRad="38100" dist="38100" dir="2700000" algn="tl">
                  <a:srgbClr val="000000">
                    <a:alpha val="43137"/>
                  </a:srgbClr>
                </a:outerShdw>
              </a:effectLst>
              <a:latin typeface="+mn-lt"/>
            </a:rPr>
            <a:t>физикалық</a:t>
          </a:r>
          <a:r>
            <a:rPr lang="ru-RU" sz="3200" b="1" dirty="0">
              <a:solidFill>
                <a:srgbClr val="7030A0"/>
              </a:solidFill>
              <a:effectLst>
                <a:outerShdw blurRad="38100" dist="38100" dir="2700000" algn="tl">
                  <a:srgbClr val="000000">
                    <a:alpha val="43137"/>
                  </a:srgbClr>
                </a:outerShdw>
              </a:effectLst>
              <a:latin typeface="+mn-lt"/>
            </a:rPr>
            <a:t> </a:t>
          </a:r>
          <a:r>
            <a:rPr lang="ru-RU" sz="3200" b="1" dirty="0" err="1">
              <a:solidFill>
                <a:srgbClr val="7030A0"/>
              </a:solidFill>
              <a:effectLst>
                <a:outerShdw blurRad="38100" dist="38100" dir="2700000" algn="tl">
                  <a:srgbClr val="000000">
                    <a:alpha val="43137"/>
                  </a:srgbClr>
                </a:outerShdw>
              </a:effectLst>
              <a:latin typeface="+mn-lt"/>
            </a:rPr>
            <a:t>белсенділік</a:t>
          </a:r>
          <a:endParaRPr lang="en-US" sz="3200" b="1" dirty="0">
            <a:solidFill>
              <a:srgbClr val="7030A0"/>
            </a:solidFill>
            <a:effectLst>
              <a:outerShdw blurRad="38100" dist="38100" dir="2700000" algn="tl">
                <a:srgbClr val="000000">
                  <a:alpha val="43137"/>
                </a:srgbClr>
              </a:outerShdw>
            </a:effectLst>
            <a:latin typeface="+mn-lt"/>
          </a:endParaRPr>
        </a:p>
      </dgm:t>
    </dgm:pt>
    <dgm:pt modelId="{059F9052-E279-475E-AAFB-9FDC38567280}" type="par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F9E325EA-8DC7-48ED-9AB5-09091ADB7B42}" type="sib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EBDA624B-CE16-42DB-BC19-1E33487898A2}" type="pres">
      <dgm:prSet presAssocID="{9E33BCD7-79F7-416B-9ED7-52DCACC73CBE}" presName="Name0" presStyleCnt="0">
        <dgm:presLayoutVars>
          <dgm:dir/>
          <dgm:resizeHandles val="exact"/>
        </dgm:presLayoutVars>
      </dgm:prSet>
      <dgm:spPr/>
    </dgm:pt>
    <dgm:pt modelId="{DCE6430D-6E4F-487B-A03D-55C0DE21382C}" type="pres">
      <dgm:prSet presAssocID="{9E33BCD7-79F7-416B-9ED7-52DCACC73CBE}" presName="fgShape" presStyleLbl="fgShp" presStyleIdx="0" presStyleCnt="1" custScaleY="205105">
        <dgm:style>
          <a:lnRef idx="1">
            <a:schemeClr val="accent3"/>
          </a:lnRef>
          <a:fillRef idx="3">
            <a:schemeClr val="accent3"/>
          </a:fillRef>
          <a:effectRef idx="2">
            <a:schemeClr val="accent3"/>
          </a:effectRef>
          <a:fontRef idx="minor">
            <a:schemeClr val="lt1"/>
          </a:fontRef>
        </dgm:style>
      </dgm:prSet>
      <dgm:spPr/>
    </dgm:pt>
    <dgm:pt modelId="{85F7DDE8-C54A-43AB-8354-688ADBF7512A}" type="pres">
      <dgm:prSet presAssocID="{9E33BCD7-79F7-416B-9ED7-52DCACC73CBE}" presName="linComp" presStyleCnt="0"/>
      <dgm:spPr/>
    </dgm:pt>
    <dgm:pt modelId="{4289D699-7875-4B7E-A5E9-0CE73E431E69}" type="pres">
      <dgm:prSet presAssocID="{2130C4B5-3F63-4E8A-B7F7-5CE869C2077A}" presName="compNode" presStyleCnt="0"/>
      <dgm:spPr/>
    </dgm:pt>
    <dgm:pt modelId="{9765EE27-7687-47FB-AB2D-A18AF1685BC8}" type="pres">
      <dgm:prSet presAssocID="{2130C4B5-3F63-4E8A-B7F7-5CE869C2077A}" presName="bkgdShape" presStyleLbl="node1" presStyleIdx="0" presStyleCnt="4"/>
      <dgm:spPr/>
    </dgm:pt>
    <dgm:pt modelId="{159997BD-5D2F-4072-8B86-5EA6AB052EA9}" type="pres">
      <dgm:prSet presAssocID="{2130C4B5-3F63-4E8A-B7F7-5CE869C2077A}" presName="nodeTx" presStyleLbl="node1" presStyleIdx="0" presStyleCnt="4">
        <dgm:presLayoutVars>
          <dgm:bulletEnabled val="1"/>
        </dgm:presLayoutVars>
      </dgm:prSet>
      <dgm:spPr/>
    </dgm:pt>
    <dgm:pt modelId="{756D0027-C8F5-4185-882B-E25763D853A7}" type="pres">
      <dgm:prSet presAssocID="{2130C4B5-3F63-4E8A-B7F7-5CE869C2077A}" presName="invisiNode" presStyleLbl="node1" presStyleIdx="0" presStyleCnt="4"/>
      <dgm:spPr/>
    </dgm:pt>
    <dgm:pt modelId="{E0EF3580-0D76-49CB-9B8F-061430346EC4}" type="pres">
      <dgm:prSet presAssocID="{2130C4B5-3F63-4E8A-B7F7-5CE869C2077A}" presName="imagNode" presStyleLbl="fgImgPlace1" presStyleIdx="0" presStyleCnt="4"/>
      <dgm:spPr>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dgm:spPr>
    </dgm:pt>
    <dgm:pt modelId="{0E69E3DA-25A1-4E0C-980B-D5D09C633FF1}" type="pres">
      <dgm:prSet presAssocID="{2F088467-1221-4C9C-98D8-7F4100A24840}" presName="sibTrans" presStyleLbl="sibTrans2D1" presStyleIdx="0" presStyleCnt="0"/>
      <dgm:spPr/>
    </dgm:pt>
    <dgm:pt modelId="{AD1FCB87-FFEA-4025-A60F-86BBB3F2E52C}" type="pres">
      <dgm:prSet presAssocID="{3AE43AB7-03C4-4EAC-A6ED-BFED20E68B85}" presName="compNode" presStyleCnt="0"/>
      <dgm:spPr/>
    </dgm:pt>
    <dgm:pt modelId="{BE47C7CB-1D57-4E79-A103-BF0CE83D0D25}" type="pres">
      <dgm:prSet presAssocID="{3AE43AB7-03C4-4EAC-A6ED-BFED20E68B85}" presName="bkgdShape" presStyleLbl="node1" presStyleIdx="1" presStyleCnt="4"/>
      <dgm:spPr/>
    </dgm:pt>
    <dgm:pt modelId="{43AA6448-EBF9-49DB-B9FD-FDC02DC4BA1A}" type="pres">
      <dgm:prSet presAssocID="{3AE43AB7-03C4-4EAC-A6ED-BFED20E68B85}" presName="nodeTx" presStyleLbl="node1" presStyleIdx="1" presStyleCnt="4">
        <dgm:presLayoutVars>
          <dgm:bulletEnabled val="1"/>
        </dgm:presLayoutVars>
      </dgm:prSet>
      <dgm:spPr/>
    </dgm:pt>
    <dgm:pt modelId="{3E936DE8-D355-4073-A1BF-26DDBDBBAC9C}" type="pres">
      <dgm:prSet presAssocID="{3AE43AB7-03C4-4EAC-A6ED-BFED20E68B85}" presName="invisiNode" presStyleLbl="node1" presStyleIdx="1" presStyleCnt="4"/>
      <dgm:spPr/>
    </dgm:pt>
    <dgm:pt modelId="{31FD46E5-68A6-44EC-AF20-93D7E041313B}" type="pres">
      <dgm:prSet presAssocID="{3AE43AB7-03C4-4EAC-A6ED-BFED20E68B85}" presName="imagNode"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dgm:spPr>
    </dgm:pt>
    <dgm:pt modelId="{9FDBDB31-3C6B-40D7-BA62-5BC7BC81B4B2}" type="pres">
      <dgm:prSet presAssocID="{6267331A-D4C3-46D6-BB60-C6C29B6B0596}" presName="sibTrans" presStyleLbl="sibTrans2D1" presStyleIdx="0" presStyleCnt="0"/>
      <dgm:spPr/>
    </dgm:pt>
    <dgm:pt modelId="{B988972C-D9E9-46EF-AE20-4B6F6487AF82}" type="pres">
      <dgm:prSet presAssocID="{CB8D2BB4-42B4-4E29-97FF-A3075841A614}" presName="compNode" presStyleCnt="0"/>
      <dgm:spPr/>
    </dgm:pt>
    <dgm:pt modelId="{45B7842E-5845-4F8E-91EC-236C3212AAF0}" type="pres">
      <dgm:prSet presAssocID="{CB8D2BB4-42B4-4E29-97FF-A3075841A614}" presName="bkgdShape" presStyleLbl="node1" presStyleIdx="2" presStyleCnt="4" custLinFactNeighborX="-1500" custLinFactNeighborY="-249"/>
      <dgm:spPr/>
    </dgm:pt>
    <dgm:pt modelId="{CA0533EF-130F-417B-8489-6BC321260A9C}" type="pres">
      <dgm:prSet presAssocID="{CB8D2BB4-42B4-4E29-97FF-A3075841A614}" presName="nodeTx" presStyleLbl="node1" presStyleIdx="2" presStyleCnt="4">
        <dgm:presLayoutVars>
          <dgm:bulletEnabled val="1"/>
        </dgm:presLayoutVars>
      </dgm:prSet>
      <dgm:spPr/>
    </dgm:pt>
    <dgm:pt modelId="{0010ACD5-D27E-4C5B-AC5B-92C3EFC71E43}" type="pres">
      <dgm:prSet presAssocID="{CB8D2BB4-42B4-4E29-97FF-A3075841A614}" presName="invisiNode" presStyleLbl="node1" presStyleIdx="2" presStyleCnt="4"/>
      <dgm:spPr/>
    </dgm:pt>
    <dgm:pt modelId="{1A4E06F3-144A-45BF-8DCB-F099BC588A7B}" type="pres">
      <dgm:prSet presAssocID="{CB8D2BB4-42B4-4E29-97FF-A3075841A614}"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dgm:spPr>
    </dgm:pt>
    <dgm:pt modelId="{5B1E5E58-F0FF-4565-8870-AC2AC2F93F78}" type="pres">
      <dgm:prSet presAssocID="{EF8E4036-533A-44CD-95C4-467AF1068C44}" presName="sibTrans" presStyleLbl="sibTrans2D1" presStyleIdx="0" presStyleCnt="0"/>
      <dgm:spPr/>
    </dgm:pt>
    <dgm:pt modelId="{72732EB8-EB8F-4B48-B6D6-69E6E47CCC58}" type="pres">
      <dgm:prSet presAssocID="{81AD8195-C399-4C67-9E88-0709192CD5A4}" presName="compNode" presStyleCnt="0"/>
      <dgm:spPr/>
    </dgm:pt>
    <dgm:pt modelId="{DF7D2920-A143-4B58-815A-D46FC4DC72DB}" type="pres">
      <dgm:prSet presAssocID="{81AD8195-C399-4C67-9E88-0709192CD5A4}" presName="bkgdShape" presStyleLbl="node1" presStyleIdx="3" presStyleCnt="4"/>
      <dgm:spPr/>
    </dgm:pt>
    <dgm:pt modelId="{EA53CD65-94EE-47EC-9C1E-F969E00E23E1}" type="pres">
      <dgm:prSet presAssocID="{81AD8195-C399-4C67-9E88-0709192CD5A4}" presName="nodeTx" presStyleLbl="node1" presStyleIdx="3" presStyleCnt="4">
        <dgm:presLayoutVars>
          <dgm:bulletEnabled val="1"/>
        </dgm:presLayoutVars>
      </dgm:prSet>
      <dgm:spPr/>
    </dgm:pt>
    <dgm:pt modelId="{5605E9EF-E3AA-424B-82ED-606747102E0A}" type="pres">
      <dgm:prSet presAssocID="{81AD8195-C399-4C67-9E88-0709192CD5A4}" presName="invisiNode" presStyleLbl="node1" presStyleIdx="3" presStyleCnt="4"/>
      <dgm:spPr/>
    </dgm:pt>
    <dgm:pt modelId="{7736961E-C23B-4844-A249-B4E1E3EA543A}" type="pres">
      <dgm:prSet presAssocID="{81AD8195-C399-4C67-9E88-0709192CD5A4}"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dgm:spPr>
    </dgm:pt>
  </dgm:ptLst>
  <dgm:cxnLst>
    <dgm:cxn modelId="{94FFB50F-21A0-424F-BA31-690B1541C2EF}" type="presOf" srcId="{CB8D2BB4-42B4-4E29-97FF-A3075841A614}" destId="{45B7842E-5845-4F8E-91EC-236C3212AAF0}" srcOrd="0" destOrd="0" presId="urn:microsoft.com/office/officeart/2005/8/layout/hList7#1"/>
    <dgm:cxn modelId="{7C58B312-6301-45DE-AAD8-3D5C06DD4102}" type="presOf" srcId="{3AE43AB7-03C4-4EAC-A6ED-BFED20E68B85}" destId="{BE47C7CB-1D57-4E79-A103-BF0CE83D0D25}" srcOrd="0" destOrd="0" presId="urn:microsoft.com/office/officeart/2005/8/layout/hList7#1"/>
    <dgm:cxn modelId="{734D2224-68D5-41D9-8E06-BFC7CAC2B7C0}" srcId="{9E33BCD7-79F7-416B-9ED7-52DCACC73CBE}" destId="{81AD8195-C399-4C67-9E88-0709192CD5A4}" srcOrd="3" destOrd="0" parTransId="{059F9052-E279-475E-AAFB-9FDC38567280}" sibTransId="{F9E325EA-8DC7-48ED-9AB5-09091ADB7B42}"/>
    <dgm:cxn modelId="{647BC16C-BB4B-4A51-9934-FBD5AFD07D4B}" type="presOf" srcId="{9E33BCD7-79F7-416B-9ED7-52DCACC73CBE}" destId="{EBDA624B-CE16-42DB-BC19-1E33487898A2}" srcOrd="0" destOrd="0" presId="urn:microsoft.com/office/officeart/2005/8/layout/hList7#1"/>
    <dgm:cxn modelId="{50127D70-1BB2-4AD2-B47C-268BEA37863A}" type="presOf" srcId="{2F088467-1221-4C9C-98D8-7F4100A24840}" destId="{0E69E3DA-25A1-4E0C-980B-D5D09C633FF1}" srcOrd="0" destOrd="0" presId="urn:microsoft.com/office/officeart/2005/8/layout/hList7#1"/>
    <dgm:cxn modelId="{EBBE1076-FABC-4211-A92A-16168C56C683}" srcId="{9E33BCD7-79F7-416B-9ED7-52DCACC73CBE}" destId="{3AE43AB7-03C4-4EAC-A6ED-BFED20E68B85}" srcOrd="1" destOrd="0" parTransId="{EF5726DB-2C57-43E3-9AB1-BE16756A4873}" sibTransId="{6267331A-D4C3-46D6-BB60-C6C29B6B0596}"/>
    <dgm:cxn modelId="{B142F079-AAA6-4D00-9F48-B31DBECFA8AD}" type="presOf" srcId="{EF8E4036-533A-44CD-95C4-467AF1068C44}" destId="{5B1E5E58-F0FF-4565-8870-AC2AC2F93F78}" srcOrd="0" destOrd="0" presId="urn:microsoft.com/office/officeart/2005/8/layout/hList7#1"/>
    <dgm:cxn modelId="{3074F17E-F99D-4CA4-AC85-DB4B23388AD2}" type="presOf" srcId="{6267331A-D4C3-46D6-BB60-C6C29B6B0596}" destId="{9FDBDB31-3C6B-40D7-BA62-5BC7BC81B4B2}" srcOrd="0" destOrd="0" presId="urn:microsoft.com/office/officeart/2005/8/layout/hList7#1"/>
    <dgm:cxn modelId="{2FE1937F-AAB5-4ACC-B35F-1CE78B10A282}" type="presOf" srcId="{81AD8195-C399-4C67-9E88-0709192CD5A4}" destId="{DF7D2920-A143-4B58-815A-D46FC4DC72DB}" srcOrd="0" destOrd="0" presId="urn:microsoft.com/office/officeart/2005/8/layout/hList7#1"/>
    <dgm:cxn modelId="{6083EF87-A33F-4878-995C-539E03054160}" type="presOf" srcId="{3AE43AB7-03C4-4EAC-A6ED-BFED20E68B85}" destId="{43AA6448-EBF9-49DB-B9FD-FDC02DC4BA1A}" srcOrd="1" destOrd="0" presId="urn:microsoft.com/office/officeart/2005/8/layout/hList7#1"/>
    <dgm:cxn modelId="{7A2A1F9A-ED09-4EAE-AAA2-F5DDB6974756}" type="presOf" srcId="{81AD8195-C399-4C67-9E88-0709192CD5A4}" destId="{EA53CD65-94EE-47EC-9C1E-F969E00E23E1}" srcOrd="1" destOrd="0" presId="urn:microsoft.com/office/officeart/2005/8/layout/hList7#1"/>
    <dgm:cxn modelId="{BB6EF3B6-8D2F-4F4A-89CF-28E07B1187A8}" srcId="{9E33BCD7-79F7-416B-9ED7-52DCACC73CBE}" destId="{2130C4B5-3F63-4E8A-B7F7-5CE869C2077A}" srcOrd="0" destOrd="0" parTransId="{083F2CB7-14B8-4962-864E-E764C4BA1178}" sibTransId="{2F088467-1221-4C9C-98D8-7F4100A24840}"/>
    <dgm:cxn modelId="{38BB24C0-381B-4134-AE9A-BD3989659747}" type="presOf" srcId="{2130C4B5-3F63-4E8A-B7F7-5CE869C2077A}" destId="{159997BD-5D2F-4072-8B86-5EA6AB052EA9}" srcOrd="1" destOrd="0" presId="urn:microsoft.com/office/officeart/2005/8/layout/hList7#1"/>
    <dgm:cxn modelId="{1350B3CA-3770-4C3D-B975-92B927FC1538}" srcId="{9E33BCD7-79F7-416B-9ED7-52DCACC73CBE}" destId="{CB8D2BB4-42B4-4E29-97FF-A3075841A614}" srcOrd="2" destOrd="0" parTransId="{CF804B91-42A9-4E5C-A7DD-F343D8256729}" sibTransId="{EF8E4036-533A-44CD-95C4-467AF1068C44}"/>
    <dgm:cxn modelId="{0C2390E2-618F-4A1F-AA21-B98530F15311}" type="presOf" srcId="{CB8D2BB4-42B4-4E29-97FF-A3075841A614}" destId="{CA0533EF-130F-417B-8489-6BC321260A9C}" srcOrd="1" destOrd="0" presId="urn:microsoft.com/office/officeart/2005/8/layout/hList7#1"/>
    <dgm:cxn modelId="{74E54EF8-47A6-487F-8B66-1AB5D7E47727}" type="presOf" srcId="{2130C4B5-3F63-4E8A-B7F7-5CE869C2077A}" destId="{9765EE27-7687-47FB-AB2D-A18AF1685BC8}" srcOrd="0" destOrd="0" presId="urn:microsoft.com/office/officeart/2005/8/layout/hList7#1"/>
    <dgm:cxn modelId="{1E9C1738-5389-4DA8-8427-B236A6CC39CF}" type="presParOf" srcId="{EBDA624B-CE16-42DB-BC19-1E33487898A2}" destId="{DCE6430D-6E4F-487B-A03D-55C0DE21382C}" srcOrd="0" destOrd="0" presId="urn:microsoft.com/office/officeart/2005/8/layout/hList7#1"/>
    <dgm:cxn modelId="{E924F437-53EC-4774-8D06-67855B4BAAF2}" type="presParOf" srcId="{EBDA624B-CE16-42DB-BC19-1E33487898A2}" destId="{85F7DDE8-C54A-43AB-8354-688ADBF7512A}" srcOrd="1" destOrd="0" presId="urn:microsoft.com/office/officeart/2005/8/layout/hList7#1"/>
    <dgm:cxn modelId="{8A5AD961-313F-415B-8DF5-C559E9DFB62D}" type="presParOf" srcId="{85F7DDE8-C54A-43AB-8354-688ADBF7512A}" destId="{4289D699-7875-4B7E-A5E9-0CE73E431E69}" srcOrd="0" destOrd="0" presId="urn:microsoft.com/office/officeart/2005/8/layout/hList7#1"/>
    <dgm:cxn modelId="{78349354-A865-4F9E-84DA-17539A92F81C}" type="presParOf" srcId="{4289D699-7875-4B7E-A5E9-0CE73E431E69}" destId="{9765EE27-7687-47FB-AB2D-A18AF1685BC8}" srcOrd="0" destOrd="0" presId="urn:microsoft.com/office/officeart/2005/8/layout/hList7#1"/>
    <dgm:cxn modelId="{855A19D5-7817-462B-ACBE-FE221B4AAD81}" type="presParOf" srcId="{4289D699-7875-4B7E-A5E9-0CE73E431E69}" destId="{159997BD-5D2F-4072-8B86-5EA6AB052EA9}" srcOrd="1" destOrd="0" presId="urn:microsoft.com/office/officeart/2005/8/layout/hList7#1"/>
    <dgm:cxn modelId="{06B75A87-ACD6-4BA9-815E-D4ABAD61FE69}" type="presParOf" srcId="{4289D699-7875-4B7E-A5E9-0CE73E431E69}" destId="{756D0027-C8F5-4185-882B-E25763D853A7}" srcOrd="2" destOrd="0" presId="urn:microsoft.com/office/officeart/2005/8/layout/hList7#1"/>
    <dgm:cxn modelId="{BFF193BE-AB02-42CF-9A07-CFD606936B8A}" type="presParOf" srcId="{4289D699-7875-4B7E-A5E9-0CE73E431E69}" destId="{E0EF3580-0D76-49CB-9B8F-061430346EC4}" srcOrd="3" destOrd="0" presId="urn:microsoft.com/office/officeart/2005/8/layout/hList7#1"/>
    <dgm:cxn modelId="{8A341AA4-A9E1-4DF6-B1AB-7651D5070A08}" type="presParOf" srcId="{85F7DDE8-C54A-43AB-8354-688ADBF7512A}" destId="{0E69E3DA-25A1-4E0C-980B-D5D09C633FF1}" srcOrd="1" destOrd="0" presId="urn:microsoft.com/office/officeart/2005/8/layout/hList7#1"/>
    <dgm:cxn modelId="{390F11B0-06F9-4F50-BB78-13B411D44D0E}" type="presParOf" srcId="{85F7DDE8-C54A-43AB-8354-688ADBF7512A}" destId="{AD1FCB87-FFEA-4025-A60F-86BBB3F2E52C}" srcOrd="2" destOrd="0" presId="urn:microsoft.com/office/officeart/2005/8/layout/hList7#1"/>
    <dgm:cxn modelId="{CC870338-91EC-4074-9D9D-22710BD61B48}" type="presParOf" srcId="{AD1FCB87-FFEA-4025-A60F-86BBB3F2E52C}" destId="{BE47C7CB-1D57-4E79-A103-BF0CE83D0D25}" srcOrd="0" destOrd="0" presId="urn:microsoft.com/office/officeart/2005/8/layout/hList7#1"/>
    <dgm:cxn modelId="{CD5EE478-FF94-4D72-8DEB-FCEC7E56DE3E}" type="presParOf" srcId="{AD1FCB87-FFEA-4025-A60F-86BBB3F2E52C}" destId="{43AA6448-EBF9-49DB-B9FD-FDC02DC4BA1A}" srcOrd="1" destOrd="0" presId="urn:microsoft.com/office/officeart/2005/8/layout/hList7#1"/>
    <dgm:cxn modelId="{18896B06-81E6-46EA-A78E-B121245354C9}" type="presParOf" srcId="{AD1FCB87-FFEA-4025-A60F-86BBB3F2E52C}" destId="{3E936DE8-D355-4073-A1BF-26DDBDBBAC9C}" srcOrd="2" destOrd="0" presId="urn:microsoft.com/office/officeart/2005/8/layout/hList7#1"/>
    <dgm:cxn modelId="{35A43E0B-C743-45BC-9A08-D2D1EFB389EA}" type="presParOf" srcId="{AD1FCB87-FFEA-4025-A60F-86BBB3F2E52C}" destId="{31FD46E5-68A6-44EC-AF20-93D7E041313B}" srcOrd="3" destOrd="0" presId="urn:microsoft.com/office/officeart/2005/8/layout/hList7#1"/>
    <dgm:cxn modelId="{2C6650A6-2A69-4385-A4E0-273CD520242F}" type="presParOf" srcId="{85F7DDE8-C54A-43AB-8354-688ADBF7512A}" destId="{9FDBDB31-3C6B-40D7-BA62-5BC7BC81B4B2}" srcOrd="3" destOrd="0" presId="urn:microsoft.com/office/officeart/2005/8/layout/hList7#1"/>
    <dgm:cxn modelId="{4C3BA459-1CEC-4573-A738-7359338A43E4}" type="presParOf" srcId="{85F7DDE8-C54A-43AB-8354-688ADBF7512A}" destId="{B988972C-D9E9-46EF-AE20-4B6F6487AF82}" srcOrd="4" destOrd="0" presId="urn:microsoft.com/office/officeart/2005/8/layout/hList7#1"/>
    <dgm:cxn modelId="{EF45DD7D-EFBE-49E6-8DC4-C2D5BC58197B}" type="presParOf" srcId="{B988972C-D9E9-46EF-AE20-4B6F6487AF82}" destId="{45B7842E-5845-4F8E-91EC-236C3212AAF0}" srcOrd="0" destOrd="0" presId="urn:microsoft.com/office/officeart/2005/8/layout/hList7#1"/>
    <dgm:cxn modelId="{03363F37-E7FA-429E-B2ED-9F2908ED0187}" type="presParOf" srcId="{B988972C-D9E9-46EF-AE20-4B6F6487AF82}" destId="{CA0533EF-130F-417B-8489-6BC321260A9C}" srcOrd="1" destOrd="0" presId="urn:microsoft.com/office/officeart/2005/8/layout/hList7#1"/>
    <dgm:cxn modelId="{E7B26E0E-A967-4B53-BCC9-85029A02A1AE}" type="presParOf" srcId="{B988972C-D9E9-46EF-AE20-4B6F6487AF82}" destId="{0010ACD5-D27E-4C5B-AC5B-92C3EFC71E43}" srcOrd="2" destOrd="0" presId="urn:microsoft.com/office/officeart/2005/8/layout/hList7#1"/>
    <dgm:cxn modelId="{DDDACC52-5287-4432-90AA-D4C26DDFB301}" type="presParOf" srcId="{B988972C-D9E9-46EF-AE20-4B6F6487AF82}" destId="{1A4E06F3-144A-45BF-8DCB-F099BC588A7B}" srcOrd="3" destOrd="0" presId="urn:microsoft.com/office/officeart/2005/8/layout/hList7#1"/>
    <dgm:cxn modelId="{5784FCF5-E7BB-4358-BDE4-0AE9678AA9DA}" type="presParOf" srcId="{85F7DDE8-C54A-43AB-8354-688ADBF7512A}" destId="{5B1E5E58-F0FF-4565-8870-AC2AC2F93F78}" srcOrd="5" destOrd="0" presId="urn:microsoft.com/office/officeart/2005/8/layout/hList7#1"/>
    <dgm:cxn modelId="{37C1A07C-7DBC-4897-9D29-1C841D71143E}" type="presParOf" srcId="{85F7DDE8-C54A-43AB-8354-688ADBF7512A}" destId="{72732EB8-EB8F-4B48-B6D6-69E6E47CCC58}" srcOrd="6" destOrd="0" presId="urn:microsoft.com/office/officeart/2005/8/layout/hList7#1"/>
    <dgm:cxn modelId="{7DEEF7B9-4021-49F0-82DC-C6F6FEE0F9C0}" type="presParOf" srcId="{72732EB8-EB8F-4B48-B6D6-69E6E47CCC58}" destId="{DF7D2920-A143-4B58-815A-D46FC4DC72DB}" srcOrd="0" destOrd="0" presId="urn:microsoft.com/office/officeart/2005/8/layout/hList7#1"/>
    <dgm:cxn modelId="{398B395C-514A-4525-8953-AB747F51AB18}" type="presParOf" srcId="{72732EB8-EB8F-4B48-B6D6-69E6E47CCC58}" destId="{EA53CD65-94EE-47EC-9C1E-F969E00E23E1}" srcOrd="1" destOrd="0" presId="urn:microsoft.com/office/officeart/2005/8/layout/hList7#1"/>
    <dgm:cxn modelId="{9CBA0CCC-EB9F-4BB2-A9BA-4AA6DC75F2AB}" type="presParOf" srcId="{72732EB8-EB8F-4B48-B6D6-69E6E47CCC58}" destId="{5605E9EF-E3AA-424B-82ED-606747102E0A}" srcOrd="2" destOrd="0" presId="urn:microsoft.com/office/officeart/2005/8/layout/hList7#1"/>
    <dgm:cxn modelId="{5868CE71-B46E-4835-B86E-6372BB7367C7}" type="presParOf" srcId="{72732EB8-EB8F-4B48-B6D6-69E6E47CCC58}" destId="{7736961E-C23B-4844-A249-B4E1E3EA543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7C27E-0318-4026-9638-5F3E7F4A53C9}">
      <dsp:nvSpPr>
        <dsp:cNvPr id="0" name=""/>
        <dsp:cNvSpPr/>
      </dsp:nvSpPr>
      <dsp:spPr>
        <a:xfrm>
          <a:off x="0" y="0"/>
          <a:ext cx="11939069" cy="5197780"/>
        </a:xfrm>
        <a:prstGeom prst="rightArrow">
          <a:avLst/>
        </a:prstGeom>
        <a:solidFill>
          <a:schemeClr val="accent1">
            <a:lumMod val="60000"/>
            <a:lumOff val="40000"/>
          </a:schemeClr>
        </a:solidFill>
        <a:ln>
          <a:noFill/>
        </a:ln>
        <a:effectLst/>
      </dsp:spPr>
      <dsp:style>
        <a:lnRef idx="0">
          <a:scrgbClr r="0" g="0" b="0"/>
        </a:lnRef>
        <a:fillRef idx="1">
          <a:scrgbClr r="0" g="0" b="0"/>
        </a:fillRef>
        <a:effectRef idx="2">
          <a:scrgbClr r="0" g="0" b="0"/>
        </a:effectRef>
        <a:fontRef idx="minor"/>
      </dsp:style>
    </dsp:sp>
    <dsp:sp modelId="{B17B6F77-F324-4D8D-8998-F2B10A390423}">
      <dsp:nvSpPr>
        <dsp:cNvPr id="0" name=""/>
        <dsp:cNvSpPr/>
      </dsp:nvSpPr>
      <dsp:spPr>
        <a:xfrm>
          <a:off x="287129" y="1127897"/>
          <a:ext cx="2910204" cy="29419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ts val="2500"/>
            </a:lnSpc>
            <a:spcBef>
              <a:spcPct val="0"/>
            </a:spcBef>
            <a:spcAft>
              <a:spcPts val="0"/>
            </a:spcAft>
            <a:buNone/>
          </a:pPr>
          <a:r>
            <a:rPr lang="ru-RU" sz="2400" b="1" kern="1200" noProof="0" dirty="0" err="1">
              <a:latin typeface="+mn-lt"/>
            </a:rPr>
            <a:t>Психикалық</a:t>
          </a:r>
          <a:r>
            <a:rPr lang="ru-RU" sz="2400" b="1" kern="1200" noProof="0" dirty="0">
              <a:latin typeface="+mn-lt"/>
            </a:rPr>
            <a:t> </a:t>
          </a:r>
          <a:r>
            <a:rPr lang="ru-RU" sz="2400" b="1" kern="1200" noProof="0" dirty="0" err="1">
              <a:latin typeface="+mn-lt"/>
            </a:rPr>
            <a:t>денсаулық</a:t>
          </a:r>
          <a:r>
            <a:rPr lang="ru-RU" sz="2400" b="1" kern="1200" noProof="0" dirty="0">
              <a:latin typeface="+mn-lt"/>
            </a:rPr>
            <a:t> - </a:t>
          </a:r>
          <a:r>
            <a:rPr lang="ru-RU" sz="2400" b="1" kern="1200" noProof="0" dirty="0" err="1">
              <a:latin typeface="+mn-lt"/>
            </a:rPr>
            <a:t>ол</a:t>
          </a:r>
          <a:r>
            <a:rPr lang="ru-RU" sz="2400" b="1" kern="1200" noProof="0" dirty="0">
              <a:latin typeface="+mn-lt"/>
            </a:rPr>
            <a:t> </a:t>
          </a:r>
          <a:r>
            <a:rPr lang="ru-RU" sz="2400" b="1" kern="1200" noProof="0" dirty="0" err="1">
              <a:latin typeface="+mn-lt"/>
            </a:rPr>
            <a:t>сіздің</a:t>
          </a:r>
          <a:r>
            <a:rPr lang="ru-RU" sz="2400" b="1" kern="1200" noProof="0" dirty="0">
              <a:latin typeface="+mn-lt"/>
            </a:rPr>
            <a:t> </a:t>
          </a:r>
          <a:r>
            <a:rPr lang="ru-RU" sz="2400" b="1" kern="1200" noProof="0" dirty="0" err="1">
              <a:latin typeface="+mn-lt"/>
            </a:rPr>
            <a:t>күнделікті</a:t>
          </a:r>
          <a:r>
            <a:rPr lang="ru-RU" sz="2400" b="1" kern="1200" noProof="0" dirty="0">
              <a:latin typeface="+mn-lt"/>
            </a:rPr>
            <a:t> </a:t>
          </a:r>
          <a:r>
            <a:rPr lang="ru-RU" sz="2400" b="1" kern="1200" noProof="0" dirty="0" err="1">
              <a:latin typeface="+mn-lt"/>
            </a:rPr>
            <a:t>өмірде</a:t>
          </a:r>
          <a:r>
            <a:rPr lang="ru-RU" sz="2400" b="1" kern="1200" noProof="0" dirty="0">
              <a:latin typeface="+mn-lt"/>
            </a:rPr>
            <a:t> </a:t>
          </a:r>
          <a:r>
            <a:rPr lang="ru-RU" sz="2400" b="1" kern="1200" noProof="0" dirty="0" err="1">
              <a:latin typeface="+mn-lt"/>
            </a:rPr>
            <a:t>қалай</a:t>
          </a:r>
          <a:r>
            <a:rPr lang="ru-RU" sz="2400" b="1" kern="1200" noProof="0" dirty="0">
              <a:latin typeface="+mn-lt"/>
            </a:rPr>
            <a:t> </a:t>
          </a:r>
          <a:r>
            <a:rPr lang="ru-RU" sz="2400" b="1" kern="1200" noProof="0" dirty="0" err="1">
              <a:latin typeface="+mn-lt"/>
            </a:rPr>
            <a:t>ойланатындығыңыз</a:t>
          </a:r>
          <a:r>
            <a:rPr lang="ru-RU" sz="2400" b="1" kern="1200" noProof="0" dirty="0">
              <a:latin typeface="+mn-lt"/>
            </a:rPr>
            <a:t>, </a:t>
          </a:r>
          <a:r>
            <a:rPr lang="ru-RU" sz="2400" b="1" kern="1200" noProof="0" dirty="0" err="1">
              <a:latin typeface="+mn-lt"/>
            </a:rPr>
            <a:t>сезінетіндігіңіз</a:t>
          </a:r>
          <a:r>
            <a:rPr lang="ru-RU" sz="2400" b="1" kern="1200" noProof="0" dirty="0">
              <a:latin typeface="+mn-lt"/>
            </a:rPr>
            <a:t> </a:t>
          </a:r>
          <a:r>
            <a:rPr lang="ru-RU" sz="2400" b="1" kern="1200" noProof="0" dirty="0" err="1">
              <a:latin typeface="+mn-lt"/>
            </a:rPr>
            <a:t>және</a:t>
          </a:r>
          <a:r>
            <a:rPr lang="ru-RU" sz="2400" b="1" kern="1200" noProof="0" dirty="0">
              <a:latin typeface="+mn-lt"/>
            </a:rPr>
            <a:t> </a:t>
          </a:r>
          <a:r>
            <a:rPr lang="ru-RU" sz="2400" b="1" kern="1200" noProof="0" dirty="0" err="1">
              <a:latin typeface="+mn-lt"/>
            </a:rPr>
            <a:t>әрекет</a:t>
          </a:r>
          <a:r>
            <a:rPr lang="ru-RU" sz="2400" b="1" kern="1200" noProof="0" dirty="0">
              <a:latin typeface="+mn-lt"/>
            </a:rPr>
            <a:t> </a:t>
          </a:r>
          <a:r>
            <a:rPr lang="ru-RU" sz="2400" b="1" kern="1200" noProof="0" dirty="0" err="1">
              <a:latin typeface="+mn-lt"/>
            </a:rPr>
            <a:t>ететіндігіңіз</a:t>
          </a:r>
          <a:endParaRPr lang="ru-RU" sz="2400" b="1" kern="1200" noProof="0" dirty="0">
            <a:latin typeface="+mn-lt"/>
          </a:endParaRPr>
        </a:p>
      </dsp:txBody>
      <dsp:txXfrm>
        <a:off x="429193" y="1269961"/>
        <a:ext cx="2626076" cy="2657857"/>
      </dsp:txXfrm>
    </dsp:sp>
    <dsp:sp modelId="{D052B1C0-6ACD-4EBE-B3CA-C78974A3CF2A}">
      <dsp:nvSpPr>
        <dsp:cNvPr id="0" name=""/>
        <dsp:cNvSpPr/>
      </dsp:nvSpPr>
      <dsp:spPr>
        <a:xfrm>
          <a:off x="3497420" y="1157722"/>
          <a:ext cx="3887973" cy="288466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ts val="2500"/>
            </a:lnSpc>
            <a:spcBef>
              <a:spcPct val="0"/>
            </a:spcBef>
            <a:spcAft>
              <a:spcPts val="0"/>
            </a:spcAft>
            <a:buNone/>
          </a:pP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психикалық</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денсаулығыңыз</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стрессті</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қалай</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жеңетіндігіңізге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шешімдер</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қабылдайтындығыңызға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және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адамдармен</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қарым-қатынасыңызға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ықпал</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етеді</a:t>
          </a:r>
          <a:endParaRPr lang="ru-RU" sz="2400" b="1" kern="1200" noProof="0" dirty="0">
            <a:solidFill>
              <a:prstClr val="white"/>
            </a:solidFill>
            <a:latin typeface="+mn-lt"/>
            <a:ea typeface="+mn-ea"/>
            <a:cs typeface="+mn-cs"/>
          </a:endParaRPr>
        </a:p>
      </dsp:txBody>
      <dsp:txXfrm>
        <a:off x="3638238" y="1298540"/>
        <a:ext cx="3606337" cy="2603027"/>
      </dsp:txXfrm>
    </dsp:sp>
    <dsp:sp modelId="{EEA692B1-F01C-446B-87DD-ACB75B0FF3EA}">
      <dsp:nvSpPr>
        <dsp:cNvPr id="0" name=""/>
        <dsp:cNvSpPr/>
      </dsp:nvSpPr>
      <dsp:spPr>
        <a:xfrm>
          <a:off x="7826836" y="1108021"/>
          <a:ext cx="3825108" cy="2981737"/>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ts val="2500"/>
            </a:lnSpc>
            <a:spcBef>
              <a:spcPct val="0"/>
            </a:spcBef>
            <a:spcAft>
              <a:spcPts val="0"/>
            </a:spcAft>
            <a:buNone/>
          </a:pPr>
          <a:r>
            <a:rPr lang="ru-RU" sz="2400" b="1" kern="1200" dirty="0" err="1">
              <a:latin typeface="+mn-lt"/>
            </a:rPr>
            <a:t>Сіздің</a:t>
          </a:r>
          <a:r>
            <a:rPr lang="ru-RU" sz="2400" b="1" kern="1200" dirty="0">
              <a:latin typeface="+mn-lt"/>
            </a:rPr>
            <a:t> </a:t>
          </a:r>
          <a:r>
            <a:rPr lang="ru-RU" sz="2400" b="1" kern="1200" dirty="0" err="1">
              <a:latin typeface="+mn-lt"/>
            </a:rPr>
            <a:t>психикалық</a:t>
          </a:r>
          <a:r>
            <a:rPr lang="ru-RU" sz="2400" b="1" kern="1200" dirty="0">
              <a:latin typeface="+mn-lt"/>
            </a:rPr>
            <a:t> </a:t>
          </a:r>
          <a:r>
            <a:rPr lang="ru-RU" sz="2400" b="1" kern="1200" dirty="0" err="1">
              <a:latin typeface="+mn-lt"/>
            </a:rPr>
            <a:t>денсаулығыңыз</a:t>
          </a:r>
          <a:r>
            <a:rPr lang="ru-RU" sz="2400" b="1" kern="1200" dirty="0">
              <a:latin typeface="+mn-lt"/>
            </a:rPr>
            <a:t> </a:t>
          </a:r>
          <a:r>
            <a:rPr lang="ru-RU" sz="2400" b="1" kern="1200" dirty="0" err="1">
              <a:latin typeface="+mn-lt"/>
            </a:rPr>
            <a:t>сіздің</a:t>
          </a:r>
          <a:r>
            <a:rPr lang="ru-RU" sz="2400" b="1" kern="1200" dirty="0">
              <a:latin typeface="+mn-lt"/>
            </a:rPr>
            <a:t> </a:t>
          </a:r>
          <a:r>
            <a:rPr lang="ru-RU" sz="2400" b="1" kern="1200" dirty="0" err="1">
              <a:latin typeface="+mn-lt"/>
            </a:rPr>
            <a:t>физикалық</a:t>
          </a:r>
          <a:r>
            <a:rPr lang="ru-RU" sz="2400" b="1" kern="1200" dirty="0">
              <a:latin typeface="+mn-lt"/>
            </a:rPr>
            <a:t> </a:t>
          </a:r>
          <a:r>
            <a:rPr lang="ru-RU" sz="2400" b="1" kern="1200" dirty="0" err="1">
              <a:latin typeface="+mn-lt"/>
            </a:rPr>
            <a:t>денсаулығыңыз</a:t>
          </a:r>
          <a:r>
            <a:rPr lang="ru-RU" sz="2400" b="1" kern="1200" dirty="0">
              <a:latin typeface="+mn-lt"/>
            </a:rPr>
            <a:t> </a:t>
          </a:r>
          <a:r>
            <a:rPr lang="ru-RU" sz="2400" b="1" kern="1200" dirty="0" err="1">
              <a:latin typeface="+mn-lt"/>
            </a:rPr>
            <a:t>тәрізді</a:t>
          </a:r>
          <a:r>
            <a:rPr lang="ru-RU" sz="2400" b="1" kern="1200" dirty="0">
              <a:latin typeface="+mn-lt"/>
            </a:rPr>
            <a:t> </a:t>
          </a:r>
          <a:r>
            <a:rPr lang="ru-RU" sz="2400" b="1" kern="1200" dirty="0" err="1">
              <a:latin typeface="+mn-lt"/>
            </a:rPr>
            <a:t>өте</a:t>
          </a:r>
          <a:r>
            <a:rPr lang="ru-RU" sz="2400" b="1" kern="1200" dirty="0">
              <a:latin typeface="+mn-lt"/>
            </a:rPr>
            <a:t> </a:t>
          </a:r>
          <a:r>
            <a:rPr lang="ru-RU" sz="2400" b="1" kern="1200" dirty="0" err="1">
              <a:latin typeface="+mn-lt"/>
            </a:rPr>
            <a:t>маңызды</a:t>
          </a:r>
          <a:r>
            <a:rPr lang="ru-RU" sz="2400" b="1" kern="1200" dirty="0">
              <a:latin typeface="+mn-lt"/>
            </a:rPr>
            <a:t>: </a:t>
          </a:r>
          <a:r>
            <a:rPr lang="ru-RU" sz="2400" b="1" kern="1200" dirty="0" err="1">
              <a:latin typeface="+mn-lt"/>
            </a:rPr>
            <a:t>психикалық</a:t>
          </a:r>
          <a:r>
            <a:rPr lang="ru-RU" sz="2400" b="1" kern="1200" dirty="0">
              <a:latin typeface="+mn-lt"/>
            </a:rPr>
            <a:t> </a:t>
          </a:r>
          <a:r>
            <a:rPr lang="ru-RU" sz="2400" b="1" kern="1200" dirty="0" err="1">
              <a:latin typeface="+mn-lt"/>
            </a:rPr>
            <a:t>денсаулықсыз</a:t>
          </a:r>
          <a:r>
            <a:rPr lang="ru-RU" sz="2400" b="1" kern="1200" dirty="0">
              <a:latin typeface="+mn-lt"/>
            </a:rPr>
            <a:t>  </a:t>
          </a:r>
          <a:r>
            <a:rPr lang="ru-RU" sz="2400" b="1" kern="1200" dirty="0" err="1">
              <a:latin typeface="+mn-lt"/>
            </a:rPr>
            <a:t>ешқандай</a:t>
          </a:r>
          <a:r>
            <a:rPr lang="ru-RU" sz="2400" b="1" kern="1200" dirty="0">
              <a:latin typeface="+mn-lt"/>
            </a:rPr>
            <a:t> </a:t>
          </a:r>
          <a:r>
            <a:rPr lang="ru-RU" sz="2400" b="1" kern="1200" dirty="0" err="1">
              <a:latin typeface="+mn-lt"/>
            </a:rPr>
            <a:t>денсаулық</a:t>
          </a:r>
          <a:r>
            <a:rPr lang="ru-RU" sz="2400" b="1" kern="1200" dirty="0">
              <a:latin typeface="+mn-lt"/>
            </a:rPr>
            <a:t> </a:t>
          </a:r>
          <a:r>
            <a:rPr lang="ru-RU" sz="2400" b="1" kern="1200" dirty="0" err="1">
              <a:latin typeface="+mn-lt"/>
            </a:rPr>
            <a:t>болмайды</a:t>
          </a:r>
          <a:r>
            <a:rPr lang="ru-RU" sz="2400" b="1" kern="1200" dirty="0">
              <a:latin typeface="+mn-lt"/>
            </a:rPr>
            <a:t>!</a:t>
          </a:r>
        </a:p>
      </dsp:txBody>
      <dsp:txXfrm>
        <a:off x="7972392" y="1253577"/>
        <a:ext cx="3533996" cy="2690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5EE27-7687-47FB-AB2D-A18AF1685BC8}">
      <dsp:nvSpPr>
        <dsp:cNvPr id="0" name=""/>
        <dsp:cNvSpPr/>
      </dsp:nvSpPr>
      <dsp:spPr>
        <a:xfrm>
          <a:off x="2715" y="-77846"/>
          <a:ext cx="2846685" cy="5400600"/>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7584" tIns="227584" rIns="227584" bIns="227584" numCol="1" spcCol="1270" anchor="t" anchorCtr="1">
          <a:noAutofit/>
        </a:bodyPr>
        <a:lstStyle/>
        <a:p>
          <a:pPr marL="0" lvl="0" indent="0" algn="ctr" defTabSz="1422400" rtl="0">
            <a:lnSpc>
              <a:spcPct val="90000"/>
            </a:lnSpc>
            <a:spcBef>
              <a:spcPct val="0"/>
            </a:spcBef>
            <a:spcAft>
              <a:spcPct val="35000"/>
            </a:spcAft>
            <a:buNone/>
          </a:pPr>
          <a:r>
            <a:rPr lang="ru-RU" sz="3200" b="1" kern="1200" dirty="0" err="1">
              <a:solidFill>
                <a:srgbClr val="FFFF00"/>
              </a:solidFill>
              <a:effectLst>
                <a:outerShdw blurRad="38100" dist="38100" dir="2700000" algn="tl">
                  <a:srgbClr val="000000">
                    <a:alpha val="43137"/>
                  </a:srgbClr>
                </a:outerShdw>
              </a:effectLst>
            </a:rPr>
            <a:t>Тұрақты</a:t>
          </a:r>
          <a:r>
            <a:rPr lang="ru-RU" sz="3200" b="1" kern="1200" dirty="0">
              <a:solidFill>
                <a:srgbClr val="FFFF00"/>
              </a:solidFill>
              <a:effectLst>
                <a:outerShdw blurRad="38100" dist="38100" dir="2700000" algn="tl">
                  <a:srgbClr val="000000">
                    <a:alpha val="43137"/>
                  </a:srgbClr>
                </a:outerShdw>
              </a:effectLst>
            </a:rPr>
            <a:t> </a:t>
          </a:r>
          <a:r>
            <a:rPr lang="ru-RU" sz="3200" b="1" kern="1200" dirty="0" err="1">
              <a:solidFill>
                <a:srgbClr val="FFFF00"/>
              </a:solidFill>
              <a:effectLst>
                <a:outerShdw blurRad="38100" dist="38100" dir="2700000" algn="tl">
                  <a:srgbClr val="000000">
                    <a:alpha val="43137"/>
                  </a:srgbClr>
                </a:outerShdw>
              </a:effectLst>
            </a:rPr>
            <a:t>ұйқы</a:t>
          </a:r>
          <a:endParaRPr lang="en-US" sz="3200" b="1" kern="1200" dirty="0">
            <a:solidFill>
              <a:srgbClr val="FFFF00"/>
            </a:solidFill>
            <a:effectLst>
              <a:outerShdw blurRad="38100" dist="38100" dir="2700000" algn="tl">
                <a:srgbClr val="000000">
                  <a:alpha val="43137"/>
                </a:srgbClr>
              </a:outerShdw>
            </a:effectLst>
          </a:endParaRPr>
        </a:p>
      </dsp:txBody>
      <dsp:txXfrm>
        <a:off x="2715" y="2082393"/>
        <a:ext cx="2846685" cy="2160240"/>
      </dsp:txXfrm>
    </dsp:sp>
    <dsp:sp modelId="{E0EF3580-0D76-49CB-9B8F-061430346EC4}">
      <dsp:nvSpPr>
        <dsp:cNvPr id="0" name=""/>
        <dsp:cNvSpPr/>
      </dsp:nvSpPr>
      <dsp:spPr>
        <a:xfrm>
          <a:off x="526858" y="246189"/>
          <a:ext cx="1798399" cy="1798399"/>
        </a:xfrm>
        <a:prstGeom prst="ellipse">
          <a:avLst/>
        </a:prstGeom>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7C7CB-1D57-4E79-A103-BF0CE83D0D25}">
      <dsp:nvSpPr>
        <dsp:cNvPr id="0" name=""/>
        <dsp:cNvSpPr/>
      </dsp:nvSpPr>
      <dsp:spPr>
        <a:xfrm>
          <a:off x="2934801" y="-77846"/>
          <a:ext cx="2846685" cy="5400600"/>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7584" tIns="227584" rIns="227584" bIns="227584" numCol="1" spcCol="1270" anchor="t" anchorCtr="1">
          <a:noAutofit/>
        </a:bodyPr>
        <a:lstStyle/>
        <a:p>
          <a:pPr marL="0" lvl="0" indent="0" algn="ctr" defTabSz="1422400" rtl="0">
            <a:lnSpc>
              <a:spcPct val="90000"/>
            </a:lnSpc>
            <a:spcBef>
              <a:spcPct val="0"/>
            </a:spcBef>
            <a:spcAft>
              <a:spcPct val="35000"/>
            </a:spcAft>
            <a:buNone/>
          </a:pPr>
          <a:r>
            <a:rPr lang="ru-RU" sz="3200" b="1" kern="1200" dirty="0" err="1">
              <a:solidFill>
                <a:srgbClr val="FFFF00"/>
              </a:solidFill>
              <a:effectLst>
                <a:outerShdw blurRad="38100" dist="38100" dir="2700000" algn="tl">
                  <a:srgbClr val="000000">
                    <a:alpha val="43137"/>
                  </a:srgbClr>
                </a:outerShdw>
              </a:effectLst>
            </a:rPr>
            <a:t>Дұрыс</a:t>
          </a:r>
          <a:r>
            <a:rPr lang="ru-RU" sz="3200" b="1" kern="1200" dirty="0">
              <a:solidFill>
                <a:srgbClr val="FFFF00"/>
              </a:solidFill>
              <a:effectLst>
                <a:outerShdw blurRad="38100" dist="38100" dir="2700000" algn="tl">
                  <a:srgbClr val="000000">
                    <a:alpha val="43137"/>
                  </a:srgbClr>
                </a:outerShdw>
              </a:effectLst>
            </a:rPr>
            <a:t> </a:t>
          </a:r>
          <a:r>
            <a:rPr lang="ru-RU" sz="3200" b="1" kern="1200" dirty="0" err="1">
              <a:solidFill>
                <a:srgbClr val="FFFF00"/>
              </a:solidFill>
              <a:effectLst>
                <a:outerShdw blurRad="38100" dist="38100" dir="2700000" algn="tl">
                  <a:srgbClr val="000000">
                    <a:alpha val="43137"/>
                  </a:srgbClr>
                </a:outerShdw>
              </a:effectLst>
            </a:rPr>
            <a:t>тамақтану</a:t>
          </a:r>
          <a:r>
            <a:rPr lang="ru-RU" sz="3200" b="1" kern="1200" dirty="0">
              <a:solidFill>
                <a:srgbClr val="FFFF00"/>
              </a:solidFill>
              <a:effectLst>
                <a:outerShdw blurRad="38100" dist="38100" dir="2700000" algn="tl">
                  <a:srgbClr val="000000">
                    <a:alpha val="43137"/>
                  </a:srgbClr>
                </a:outerShdw>
              </a:effectLst>
            </a:rPr>
            <a:t> </a:t>
          </a:r>
          <a:r>
            <a:rPr lang="ru-RU" sz="3200" b="1" kern="1200" dirty="0" err="1">
              <a:solidFill>
                <a:srgbClr val="FFFF00"/>
              </a:solidFill>
              <a:effectLst>
                <a:outerShdw blurRad="38100" dist="38100" dir="2700000" algn="tl">
                  <a:srgbClr val="000000">
                    <a:alpha val="43137"/>
                  </a:srgbClr>
                </a:outerShdw>
              </a:effectLst>
            </a:rPr>
            <a:t>дағдылары</a:t>
          </a:r>
          <a:endParaRPr lang="en-US" sz="3200" b="1" kern="1200" dirty="0">
            <a:solidFill>
              <a:srgbClr val="FFFF00"/>
            </a:solidFill>
            <a:effectLst>
              <a:outerShdw blurRad="38100" dist="38100" dir="2700000" algn="tl">
                <a:srgbClr val="000000">
                  <a:alpha val="43137"/>
                </a:srgbClr>
              </a:outerShdw>
            </a:effectLst>
          </a:endParaRPr>
        </a:p>
      </dsp:txBody>
      <dsp:txXfrm>
        <a:off x="2934801" y="2082393"/>
        <a:ext cx="2846685" cy="2160240"/>
      </dsp:txXfrm>
    </dsp:sp>
    <dsp:sp modelId="{31FD46E5-68A6-44EC-AF20-93D7E041313B}">
      <dsp:nvSpPr>
        <dsp:cNvPr id="0" name=""/>
        <dsp:cNvSpPr/>
      </dsp:nvSpPr>
      <dsp:spPr>
        <a:xfrm>
          <a:off x="3458944" y="246189"/>
          <a:ext cx="1798399" cy="179839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7842E-5845-4F8E-91EC-236C3212AAF0}">
      <dsp:nvSpPr>
        <dsp:cNvPr id="0" name=""/>
        <dsp:cNvSpPr/>
      </dsp:nvSpPr>
      <dsp:spPr>
        <a:xfrm>
          <a:off x="5824187" y="-77846"/>
          <a:ext cx="2846685" cy="5400600"/>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6032" tIns="256032" rIns="256032" bIns="256032" numCol="1" spcCol="1270" anchor="t" anchorCtr="1">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lang="ru-RU" sz="3600" b="1" kern="1200" dirty="0" err="1">
              <a:solidFill>
                <a:srgbClr val="FFFF00"/>
              </a:solidFill>
              <a:effectLst>
                <a:outerShdw blurRad="38100" dist="38100" dir="2700000" algn="tl">
                  <a:srgbClr val="000000">
                    <a:alpha val="43137"/>
                  </a:srgbClr>
                </a:outerShdw>
              </a:effectLst>
            </a:rPr>
            <a:t>Күндізгі</a:t>
          </a:r>
          <a:r>
            <a:rPr lang="ru-RU" sz="3600" b="1" kern="1200" dirty="0">
              <a:solidFill>
                <a:srgbClr val="FFFF00"/>
              </a:solidFill>
              <a:effectLst>
                <a:outerShdw blurRad="38100" dist="38100" dir="2700000" algn="tl">
                  <a:srgbClr val="000000">
                    <a:alpha val="43137"/>
                  </a:srgbClr>
                </a:outerShdw>
              </a:effectLst>
            </a:rPr>
            <a:t> </a:t>
          </a:r>
          <a:r>
            <a:rPr lang="ru-RU" sz="3600" b="1" kern="1200" dirty="0" err="1">
              <a:solidFill>
                <a:srgbClr val="FFFF00"/>
              </a:solidFill>
              <a:effectLst>
                <a:outerShdw blurRad="38100" dist="38100" dir="2700000" algn="tl">
                  <a:srgbClr val="000000">
                    <a:alpha val="43137"/>
                  </a:srgbClr>
                </a:outerShdw>
              </a:effectLst>
            </a:rPr>
            <a:t>жарық</a:t>
          </a:r>
          <a:endParaRPr lang="en-US" sz="3600" b="1" kern="1200" dirty="0">
            <a:solidFill>
              <a:srgbClr val="FFFF00"/>
            </a:solidFill>
            <a:effectLst>
              <a:outerShdw blurRad="38100" dist="38100" dir="2700000" algn="tl">
                <a:srgbClr val="000000">
                  <a:alpha val="43137"/>
                </a:srgbClr>
              </a:outerShdw>
            </a:effectLst>
          </a:endParaRPr>
        </a:p>
      </dsp:txBody>
      <dsp:txXfrm>
        <a:off x="5824187" y="2082393"/>
        <a:ext cx="2846685" cy="2160240"/>
      </dsp:txXfrm>
    </dsp:sp>
    <dsp:sp modelId="{1A4E06F3-144A-45BF-8DCB-F099BC588A7B}">
      <dsp:nvSpPr>
        <dsp:cNvPr id="0" name=""/>
        <dsp:cNvSpPr/>
      </dsp:nvSpPr>
      <dsp:spPr>
        <a:xfrm>
          <a:off x="6391030" y="246189"/>
          <a:ext cx="1798399" cy="179839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D2920-A143-4B58-815A-D46FC4DC72DB}">
      <dsp:nvSpPr>
        <dsp:cNvPr id="0" name=""/>
        <dsp:cNvSpPr/>
      </dsp:nvSpPr>
      <dsp:spPr>
        <a:xfrm>
          <a:off x="8798973" y="-77846"/>
          <a:ext cx="2846685" cy="5400600"/>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27584" tIns="227584" rIns="227584" bIns="227584" numCol="1" spcCol="1270" anchor="t" anchorCtr="1">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lang="ru-RU" sz="3200" b="1" kern="1200" dirty="0" err="1">
              <a:solidFill>
                <a:srgbClr val="7030A0"/>
              </a:solidFill>
              <a:effectLst>
                <a:outerShdw blurRad="38100" dist="38100" dir="2700000" algn="tl">
                  <a:srgbClr val="000000">
                    <a:alpha val="43137"/>
                  </a:srgbClr>
                </a:outerShdw>
              </a:effectLst>
              <a:latin typeface="+mn-lt"/>
            </a:rPr>
            <a:t>Тұрақты</a:t>
          </a:r>
          <a:r>
            <a:rPr lang="ru-RU" sz="3200" b="1" kern="1200" dirty="0">
              <a:solidFill>
                <a:srgbClr val="7030A0"/>
              </a:solidFill>
              <a:effectLst>
                <a:outerShdw blurRad="38100" dist="38100" dir="2700000" algn="tl">
                  <a:srgbClr val="000000">
                    <a:alpha val="43137"/>
                  </a:srgbClr>
                </a:outerShdw>
              </a:effectLst>
              <a:latin typeface="+mn-lt"/>
            </a:rPr>
            <a:t> </a:t>
          </a:r>
          <a:r>
            <a:rPr lang="ru-RU" sz="3200" b="1" kern="1200" dirty="0" err="1">
              <a:solidFill>
                <a:srgbClr val="7030A0"/>
              </a:solidFill>
              <a:effectLst>
                <a:outerShdw blurRad="38100" dist="38100" dir="2700000" algn="tl">
                  <a:srgbClr val="000000">
                    <a:alpha val="43137"/>
                  </a:srgbClr>
                </a:outerShdw>
              </a:effectLst>
              <a:latin typeface="+mn-lt"/>
            </a:rPr>
            <a:t>физикалық</a:t>
          </a:r>
          <a:r>
            <a:rPr lang="ru-RU" sz="3200" b="1" kern="1200" dirty="0">
              <a:solidFill>
                <a:srgbClr val="7030A0"/>
              </a:solidFill>
              <a:effectLst>
                <a:outerShdw blurRad="38100" dist="38100" dir="2700000" algn="tl">
                  <a:srgbClr val="000000">
                    <a:alpha val="43137"/>
                  </a:srgbClr>
                </a:outerShdw>
              </a:effectLst>
              <a:latin typeface="+mn-lt"/>
            </a:rPr>
            <a:t> </a:t>
          </a:r>
          <a:r>
            <a:rPr lang="ru-RU" sz="3200" b="1" kern="1200" dirty="0" err="1">
              <a:solidFill>
                <a:srgbClr val="7030A0"/>
              </a:solidFill>
              <a:effectLst>
                <a:outerShdw blurRad="38100" dist="38100" dir="2700000" algn="tl">
                  <a:srgbClr val="000000">
                    <a:alpha val="43137"/>
                  </a:srgbClr>
                </a:outerShdw>
              </a:effectLst>
              <a:latin typeface="+mn-lt"/>
            </a:rPr>
            <a:t>белсенділік</a:t>
          </a:r>
          <a:endParaRPr lang="en-US" sz="3200" b="1" kern="1200" dirty="0">
            <a:solidFill>
              <a:srgbClr val="7030A0"/>
            </a:solidFill>
            <a:effectLst>
              <a:outerShdw blurRad="38100" dist="38100" dir="2700000" algn="tl">
                <a:srgbClr val="000000">
                  <a:alpha val="43137"/>
                </a:srgbClr>
              </a:outerShdw>
            </a:effectLst>
            <a:latin typeface="+mn-lt"/>
          </a:endParaRPr>
        </a:p>
      </dsp:txBody>
      <dsp:txXfrm>
        <a:off x="8798973" y="2082393"/>
        <a:ext cx="2846685" cy="2160240"/>
      </dsp:txXfrm>
    </dsp:sp>
    <dsp:sp modelId="{7736961E-C23B-4844-A249-B4E1E3EA543A}">
      <dsp:nvSpPr>
        <dsp:cNvPr id="0" name=""/>
        <dsp:cNvSpPr/>
      </dsp:nvSpPr>
      <dsp:spPr>
        <a:xfrm>
          <a:off x="9323116" y="246189"/>
          <a:ext cx="1798399" cy="1798399"/>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6430D-6E4F-487B-A03D-55C0DE21382C}">
      <dsp:nvSpPr>
        <dsp:cNvPr id="0" name=""/>
        <dsp:cNvSpPr/>
      </dsp:nvSpPr>
      <dsp:spPr>
        <a:xfrm>
          <a:off x="465935" y="3816911"/>
          <a:ext cx="10716505" cy="1661535"/>
        </a:xfrm>
        <a:prstGeom prst="leftRightArrow">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05.10.2020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05.10.2020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Қымбатты балалар, психикалық денсаулыққа арналған кездесуімізге қош келдіңдер.</a:t>
            </a:r>
            <a:endParaRPr lang="en-US" dirty="0">
              <a:effectLst/>
            </a:endParaRPr>
          </a:p>
          <a:p>
            <a:pPr indent="182880"/>
            <a:r>
              <a:rPr lang="kk-KZ" sz="1200" kern="1200" dirty="0">
                <a:solidFill>
                  <a:schemeClr val="tx1"/>
                </a:solidFill>
                <a:effectLst/>
                <a:latin typeface="+mn-lt"/>
                <a:ea typeface="+mn-ea"/>
                <a:cs typeface="+mn-cs"/>
              </a:rPr>
              <a:t>Әрқайсың осы кездесуге қосылуға уақыт таптыңдар, сондықтан, өз денсаулықтарың, соның ішінде, психикалық денсаулықтарың туралы ойлап жүрген боларсыңдар. Бүгін біз оның не екенін, неліктен маңызды екенін және психикалық денсаулықтағы ауыр ақаулардың алдын қалай уақытылы алуға болатынын талдап көреміз, оған қоса сендер қиындықтарды қалай жеңу керек екенін, өздеріңе және достарыңа қалай көмектесу керек екенін және психикалық денсаулықты қалай нығайту керек екенін білетін боласыңдар.</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391345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Өздерің қолдана алатын кейбір тәсілдерді жасап көрейік.</a:t>
            </a:r>
            <a:endParaRPr lang="en-US" dirty="0">
              <a:effectLst/>
            </a:endParaRPr>
          </a:p>
          <a:p>
            <a:pPr indent="182880"/>
            <a:r>
              <a:rPr lang="kk-KZ" dirty="0">
                <a:effectLst/>
              </a:rPr>
              <a:t>Бірінші тәсіл: Ой ағынын тоқтату. Бұл тәсіл үнемі алаңдататын, ешқайда кетпейтін бір мазасыздық бар кезде пайдалы болуы мүмкін. Немесе қайта-қайта пайда бола беретін, шындыққа жақындығы жоқ бір ой, мысалы: «Мен соншалықты жақсы емес шығармын...».</a:t>
            </a:r>
            <a:endParaRPr lang="en-US" dirty="0">
              <a:effectLst/>
            </a:endParaRPr>
          </a:p>
          <a:p>
            <a:pPr indent="182880"/>
            <a:r>
              <a:rPr lang="kk-KZ" dirty="0">
                <a:effectLst/>
              </a:rPr>
              <a:t>Ой ағынын тоқтату үшін жағымсыз/мазалайтын ойға зейін қойып, бірер минуттан кейін кенеттен оны ойдан шығарып тастап, сананы толығымен тазарту керек.</a:t>
            </a:r>
            <a:endParaRPr lang="en-US" dirty="0">
              <a:effectLst/>
            </a:endParaRPr>
          </a:p>
          <a:p>
            <a:pPr indent="182880"/>
            <a:r>
              <a:rPr lang="kk-KZ" dirty="0">
                <a:effectLst/>
              </a:rPr>
              <a:t>Жасап көрейік.</a:t>
            </a:r>
            <a:endParaRPr lang="en-US" dirty="0">
              <a:effectLst/>
            </a:endParaRPr>
          </a:p>
          <a:p>
            <a:pPr indent="182880"/>
            <a:r>
              <a:rPr lang="kk-KZ" dirty="0">
                <a:effectLst/>
              </a:rPr>
              <a:t>Ыңғайлы жерге отырыңдар. Егер жандарыңда адамдар болса, олар сендердің не істеп жатқандарыңды білетініне көз жеткізіңдер.</a:t>
            </a:r>
            <a:endParaRPr lang="en-US" dirty="0">
              <a:effectLst/>
            </a:endParaRPr>
          </a:p>
          <a:p>
            <a:pPr indent="182880"/>
            <a:r>
              <a:rPr lang="kk-KZ" dirty="0">
                <a:effectLst/>
              </a:rPr>
              <a:t>Таймерді 1-3 минутқа қойыңдар (одан да ұзағырақ уақытқа қоюға болады).</a:t>
            </a:r>
            <a:endParaRPr lang="en-US" dirty="0">
              <a:effectLst/>
            </a:endParaRPr>
          </a:p>
          <a:p>
            <a:pPr indent="182880"/>
            <a:r>
              <a:rPr lang="kk-KZ" dirty="0">
                <a:effectLst/>
              </a:rPr>
              <a:t>Таймер қосулы кезде үрейлі ой туралы ойлаңдар. Таймер дабыл бергенде сананы тазартып, 20 секунд бойы кез-келген ойдан босатуға тырысыңдар.</a:t>
            </a:r>
            <a:endParaRPr lang="en-US" dirty="0">
              <a:effectLst/>
            </a:endParaRPr>
          </a:p>
          <a:p>
            <a:pPr indent="182880"/>
            <a:r>
              <a:rPr lang="kk-KZ" dirty="0">
                <a:effectLst/>
              </a:rPr>
              <a:t>Осылай істеуді жалғастыра отырып, ой тазалығын сақтап тұра алатын уақытты ұзарта аласыңдар және тіпті үрейлі ой туралы ойлауға кететін уақытты қысқартуға тырыса аласыңдар.</a:t>
            </a:r>
            <a:endParaRPr lang="en-US" dirty="0">
              <a:effectLst/>
            </a:endParaRPr>
          </a:p>
          <a:p>
            <a:pPr indent="182880"/>
            <a:r>
              <a:rPr lang="kk-KZ" sz="1200" kern="1200" dirty="0">
                <a:solidFill>
                  <a:schemeClr val="tx1"/>
                </a:solidFill>
                <a:effectLst/>
                <a:latin typeface="+mn-lt"/>
                <a:ea typeface="+mn-ea"/>
                <a:cs typeface="+mn-cs"/>
              </a:rPr>
              <a:t>«Стоп» деп айғайласаңдар ба болады (бірақ, елдің көзінше істегілерің келмес).</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10</a:t>
            </a:fld>
            <a:endParaRPr lang="en-CA"/>
          </a:p>
        </p:txBody>
      </p:sp>
    </p:spTree>
    <p:extLst>
      <p:ext uri="{BB962C8B-B14F-4D97-AF65-F5344CB8AC3E}">
        <p14:creationId xmlns:p14="http://schemas.microsoft.com/office/powerpoint/2010/main" val="256260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k-KZ" dirty="0">
                <a:effectLst/>
              </a:rPr>
              <a:t>Бұдан басқа тәсілдерге босаңсуға арналған тыныштандыратын көріністі елестету кіреді.</a:t>
            </a:r>
            <a:endParaRPr lang="en-US" dirty="0">
              <a:effectLst/>
            </a:endParaRPr>
          </a:p>
          <a:p>
            <a:r>
              <a:rPr lang="kk-KZ" dirty="0">
                <a:effectLst/>
              </a:rPr>
              <a:t>Ол үшін ыңғайлы болатын және ешкім мазаламайтын орын табыңдар. Денелерің бірте-бірте босаңсып жатқанын сезініңдер, аяқ, іш, қол, иық, мойын, бет (ерін, көз, бет) бұлшық еттері босаңсуын қадағалаңдар.</a:t>
            </a:r>
            <a:endParaRPr lang="en-US" dirty="0">
              <a:effectLst/>
            </a:endParaRPr>
          </a:p>
          <a:p>
            <a:r>
              <a:rPr lang="kk-KZ" dirty="0">
                <a:effectLst/>
              </a:rPr>
              <a:t>Бірнеше рет демді терең ішке тартып, сыртқа шығарыңдар. Ал енді өздеріңе мейлінше ыңғайлы болатын жайлы орынды елестетіңдер. Ол орман алқабы, теңіз, жағажай, диван, ошақтың алды, т.б. болуы мүмкін. Сол көріністе қалаған уақыт бойы болыңдар да, қалаған істерді жасаңдар. Содан кейін қайтадан бірнеше демді терең ішке тартып, сыртқа шығарып, кері оралыңдар.</a:t>
            </a:r>
            <a:endParaRPr lang="en-US" dirty="0">
              <a:effectLst/>
            </a:endParaRPr>
          </a:p>
          <a:p>
            <a:r>
              <a:rPr lang="kk-KZ" sz="1200" kern="1200" dirty="0">
                <a:solidFill>
                  <a:schemeClr val="tx1"/>
                </a:solidFill>
                <a:effectLst/>
                <a:latin typeface="+mn-lt"/>
                <a:ea typeface="+mn-ea"/>
                <a:cs typeface="+mn-cs"/>
              </a:rPr>
              <a:t>Көзге елестетуді және көрініске енуді оңайлату үшін қарап отыруға болатын суреттерді пайдалануға болады.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11</a:t>
            </a:fld>
            <a:endParaRPr lang="en-CA"/>
          </a:p>
        </p:txBody>
      </p:sp>
    </p:spTree>
    <p:extLst>
      <p:ext uri="{BB962C8B-B14F-4D97-AF65-F5344CB8AC3E}">
        <p14:creationId xmlns:p14="http://schemas.microsoft.com/office/powerpoint/2010/main" val="418663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Бұлшық еттерді босаңсыту әдісін қолдануға болады. Ол үшін белгілі бір бұлшық ет топтарын кезек-кезек ширату, артынша босаңсыту керек, ширығу мен босаңсу сезімін тудыру керек. Бұл жаттығу мазасыздықты, стрессті және бұлшық ет ширығуын азайтады. Ұйықтай алмау кезінде көмектеседі, бас, мойын мен жақ бұлшық еттеріне зейін сала отырып, тіпті бас ауруын да жеңілдетуге болады.</a:t>
            </a:r>
            <a:endParaRPr lang="en-US" dirty="0">
              <a:effectLst/>
            </a:endParaRPr>
          </a:p>
          <a:p>
            <a:pPr indent="182880"/>
            <a:r>
              <a:rPr lang="kk-KZ" dirty="0">
                <a:effectLst/>
              </a:rPr>
              <a:t>Ширыққан бұлшық еттер босаңсыған бұлшық еттермен салыстырғанда қалай сезілетінін білген кезде денелеріңе басқаша қарайтын боласыңдар, қашан босаңсу керек екенін анықтай аласыңдар.</a:t>
            </a:r>
            <a:endParaRPr lang="en-US" dirty="0">
              <a:effectLst/>
            </a:endParaRPr>
          </a:p>
          <a:p>
            <a:pPr indent="182880"/>
            <a:r>
              <a:rPr lang="kk-KZ" sz="1200" kern="1200" dirty="0">
                <a:solidFill>
                  <a:schemeClr val="tx1"/>
                </a:solidFill>
                <a:effectLst/>
                <a:latin typeface="+mn-lt"/>
                <a:ea typeface="+mn-ea"/>
                <a:cs typeface="+mn-cs"/>
              </a:rPr>
              <a:t>Бұл – өздеріңді тыныштандырудың мүлдем көзге білінбейтін әдісі, оны сабақ кезінде қолданған өте жақсы болады.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12</a:t>
            </a:fld>
            <a:endParaRPr lang="en-CA"/>
          </a:p>
        </p:txBody>
      </p:sp>
    </p:spTree>
    <p:extLst>
      <p:ext uri="{BB962C8B-B14F-4D97-AF65-F5344CB8AC3E}">
        <p14:creationId xmlns:p14="http://schemas.microsoft.com/office/powerpoint/2010/main" val="380996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Эмоциялық жағдайды жақсартудың тағы бір қарапайым әдісі </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тыныстау. Тыныстау біз үшін өздігінен орын алады, бұл – біз күні бойы, күн сайын ойға алмастан істейтін іс, әрі өте маңызды. Біз тыныстауды елемеуге бейімбіз және терең тыныстау жанға сондай жағымды екенін ұмытып кете береміз. Көңіліміз жабырқағанда немесе мазасызданғанда тынысымыз өздігінен өзгереді, оның өзгергенін ұғынғанда, бұрынғыдан бетер мазасызданамыз, қалыпты тыныстауға оралу қиындайды. Тыныстарың жиілеп кеткенден – жай ғана оны бәсеңдетіңдер. 1-4 дейін, егер мүмкін болса, 1-6 дейін еркін, тынысты тоқтатпай, демді ішкі алып, сыртқа шығарыңдар.</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13</a:t>
            </a:fld>
            <a:endParaRPr lang="en-CA"/>
          </a:p>
        </p:txBody>
      </p:sp>
    </p:spTree>
    <p:extLst>
      <p:ext uri="{BB962C8B-B14F-4D97-AF65-F5344CB8AC3E}">
        <p14:creationId xmlns:p14="http://schemas.microsoft.com/office/powerpoint/2010/main" val="168801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Егер ұсынылған әдістерді қолданып жүрсеңдер, бірақ эмоцияларың мен сезімдеріңді бақылауда ұстау бәрібір қиын болса, сезімдерің өздеріңе немесе достарыңа залал келтіріп жатқанын түсініп жүрсеңдер, көмек сұраңдар.</a:t>
            </a:r>
            <a:endParaRPr lang="en-US" dirty="0">
              <a:effectLst/>
            </a:endParaRPr>
          </a:p>
          <a:p>
            <a:pPr indent="182880"/>
            <a:r>
              <a:rPr lang="kk-KZ" dirty="0">
                <a:effectLst/>
              </a:rPr>
              <a:t>Егер өмірлеріңде қандай да бір қиын жайттар орын алса, айырылысу, жан азабы, жалғыздық жағдайында қалсаңдар, мәселе шешілмейтін болып көрінсе – көмек сұраңдар. Көмек сұраудың еш жамандығы жоқ, керісінше, өздеріңді жақсы сезінуге көмектеседі және қиындықтарды жеңуді үйретеді.</a:t>
            </a:r>
            <a:endParaRPr lang="en-US" dirty="0">
              <a:effectLst/>
            </a:endParaRPr>
          </a:p>
          <a:p>
            <a:pPr indent="182880"/>
            <a:r>
              <a:rPr lang="kk-KZ" sz="1200" kern="1200" dirty="0">
                <a:solidFill>
                  <a:schemeClr val="tx1"/>
                </a:solidFill>
                <a:effectLst/>
                <a:latin typeface="+mn-lt"/>
                <a:ea typeface="+mn-ea"/>
                <a:cs typeface="+mn-cs"/>
              </a:rPr>
              <a:t>Өздерің сенетін адаммен – ата-аналарыңмен, отбасы мүшелерімен, мектептегі қызметкерлермен – сөйлесе аласыңдар. Шын мәнінде көптеген адамдар басқа түскен мәселені шешуге көмектесе алады немесе қажетті қызметтерге қол жеткізуге жәрдемдесе алады.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14</a:t>
            </a:fld>
            <a:endParaRPr lang="en-CA"/>
          </a:p>
        </p:txBody>
      </p:sp>
    </p:spTree>
    <p:extLst>
      <p:ext uri="{BB962C8B-B14F-4D97-AF65-F5344CB8AC3E}">
        <p14:creationId xmlns:p14="http://schemas.microsoft.com/office/powerpoint/2010/main" val="352776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Менің жағдайым жақсы, ал досымның жағдайы нашар болатын жайттар болады.</a:t>
            </a:r>
            <a:endParaRPr lang="en-US" dirty="0">
              <a:effectLst/>
            </a:endParaRPr>
          </a:p>
          <a:p>
            <a:pPr indent="182880"/>
            <a:r>
              <a:rPr lang="kk-KZ" dirty="0">
                <a:effectLst/>
              </a:rPr>
              <a:t>Досым көмекке мұқтаж екенін қалай білуге болады?</a:t>
            </a:r>
            <a:endParaRPr lang="en-US" dirty="0">
              <a:effectLst/>
            </a:endParaRPr>
          </a:p>
          <a:p>
            <a:pPr indent="182880"/>
            <a:r>
              <a:rPr lang="kk-KZ" sz="1200" kern="1200" dirty="0">
                <a:solidFill>
                  <a:schemeClr val="tx1"/>
                </a:solidFill>
                <a:effectLst/>
                <a:latin typeface="+mn-lt"/>
                <a:ea typeface="+mn-ea"/>
                <a:cs typeface="+mn-cs"/>
              </a:rPr>
              <a:t>Оның белгілері әртүрлі боулы мүмкін. Солардың кейбірін қарастырайық.</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15</a:t>
            </a:fld>
            <a:endParaRPr lang="it-IT" dirty="0"/>
          </a:p>
        </p:txBody>
      </p:sp>
    </p:spTree>
    <p:extLst>
      <p:ext uri="{BB962C8B-B14F-4D97-AF65-F5344CB8AC3E}">
        <p14:creationId xmlns:p14="http://schemas.microsoft.com/office/powerpoint/2010/main" val="371116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Достарың түрлі әңгімелер, тіпті кейді қорқынышты болып көрінетін әңгімелер айтуы мүмкін. Олардың сөздерінде қолдау мен көмекке қатты мұқтаж екені, ешкімге керек емес және жалғызсырап жүргені естіледі. Ол қоршаған ортасына және өзіне көңілі толмауы мүмкін, әрі сол туралы айтуы ықтимал.</a:t>
            </a:r>
            <a:endParaRPr lang="en-US" dirty="0">
              <a:effectLst/>
            </a:endParaRPr>
          </a:p>
          <a:p>
            <a:pPr indent="182880"/>
            <a:r>
              <a:rPr lang="kk-KZ" sz="1200" kern="1200" dirty="0">
                <a:solidFill>
                  <a:schemeClr val="tx1"/>
                </a:solidFill>
                <a:effectLst/>
                <a:latin typeface="+mn-lt"/>
                <a:ea typeface="+mn-ea"/>
                <a:cs typeface="+mn-cs"/>
              </a:rPr>
              <a:t>Кейбір жағдайда ол үндемеуі мүмкін, бірақ оның мінез-құлқы басқа белгілерден көрініс беруі мүмкін.</a:t>
            </a:r>
            <a:endParaRPr lang="it-I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16</a:t>
            </a:fld>
            <a:endParaRPr lang="it-IT" dirty="0"/>
          </a:p>
        </p:txBody>
      </p:sp>
    </p:spTree>
    <p:extLst>
      <p:ext uri="{BB962C8B-B14F-4D97-AF65-F5344CB8AC3E}">
        <p14:creationId xmlns:p14="http://schemas.microsoft.com/office/powerpoint/2010/main" val="228785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Достарың бірге істейтін істерге қатысудан бас тарта отырып, соның ішінде, сабақтан және үйірмеден қалып, жалғызсырап жүргенін көрсетуі мүмкін. Оның көңіл-күйі жиі өзгеріп отыруы ықтимал: үнемі мұңайып жүруі және көңіл-күйін ішімдік есебінен көтеріп жүруі мүмкін. Немесе өзіне не өзгелерге зақым келтіруі – ұруы, кемсітуі, мұқатуы мүмкін.</a:t>
            </a:r>
            <a:endParaRPr lang="en-US" dirty="0">
              <a:effectLst/>
            </a:endParaRPr>
          </a:p>
          <a:p>
            <a:pPr indent="182880"/>
            <a:r>
              <a:rPr lang="kk-KZ" sz="1200" kern="1200" dirty="0">
                <a:solidFill>
                  <a:schemeClr val="tx1"/>
                </a:solidFill>
                <a:effectLst/>
                <a:latin typeface="+mn-lt"/>
                <a:ea typeface="+mn-ea"/>
                <a:cs typeface="+mn-cs"/>
              </a:rPr>
              <a:t>Барлық осы белгілер достарыңа айналадағы әлеммен қарым-қатынас құру қиын екенін, өзін үйлесімді тұлға санамайтынын, әрі психикалық денсаулығында ақаулар бар болуы мүмкін екенін білдіруі мүмкін.</a:t>
            </a:r>
            <a:endParaRPr lang="ru-RU"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17</a:t>
            </a:fld>
            <a:endParaRPr lang="it-IT" dirty="0"/>
          </a:p>
        </p:txBody>
      </p:sp>
    </p:spTree>
    <p:extLst>
      <p:ext uri="{BB962C8B-B14F-4D97-AF65-F5344CB8AC3E}">
        <p14:creationId xmlns:p14="http://schemas.microsoft.com/office/powerpoint/2010/main" val="314409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Досыңа бір жағдай болғанын білд</a:t>
            </a:r>
            <a:r>
              <a:rPr lang="en-US" sz="1200" kern="1200" dirty="0" err="1">
                <a:solidFill>
                  <a:schemeClr val="tx1"/>
                </a:solidFill>
                <a:effectLst/>
                <a:latin typeface="+mn-lt"/>
                <a:ea typeface="+mn-ea"/>
                <a:cs typeface="+mn-cs"/>
              </a:rPr>
              <a:t>i</a:t>
            </a:r>
            <a:r>
              <a:rPr lang="kk-KZ" sz="1200" kern="1200" dirty="0">
                <a:solidFill>
                  <a:schemeClr val="tx1"/>
                </a:solidFill>
                <a:effectLst/>
                <a:latin typeface="+mn-lt"/>
                <a:ea typeface="+mn-ea"/>
                <a:cs typeface="+mn-cs"/>
              </a:rPr>
              <a:t>ң... Досыңа қалай көмектесе аласың?</a:t>
            </a:r>
            <a:endParaRPr lang="it-IT" dirty="0"/>
          </a:p>
        </p:txBody>
      </p:sp>
      <p:sp>
        <p:nvSpPr>
          <p:cNvPr id="4" name="Slide Number Placeholder 3"/>
          <p:cNvSpPr>
            <a:spLocks noGrp="1"/>
          </p:cNvSpPr>
          <p:nvPr>
            <p:ph type="sldNum" sz="quarter" idx="10"/>
          </p:nvPr>
        </p:nvSpPr>
        <p:spPr/>
        <p:txBody>
          <a:bodyPr/>
          <a:lstStyle/>
          <a:p>
            <a:fld id="{129C848F-F9B1-4BC1-ACC3-B0D141E7FB31}" type="slidenum">
              <a:rPr lang="it-IT" smtClean="0"/>
              <a:pPr/>
              <a:t>18</a:t>
            </a:fld>
            <a:endParaRPr lang="it-IT" dirty="0"/>
          </a:p>
        </p:txBody>
      </p:sp>
    </p:spTree>
    <p:extLst>
      <p:ext uri="{BB962C8B-B14F-4D97-AF65-F5344CB8AC3E}">
        <p14:creationId xmlns:p14="http://schemas.microsoft.com/office/powerpoint/2010/main" val="341450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Бірінші кезекте бақылаңдар және тыңдаңдар. Бәрін айтып беру үшін достарыңа уақыт пен мүмкіндік беріңдер. Айтып беруін өтінбеңдер. Ол дәл қазір айтып беруге дайын емес шығар. Естеріңде болсын – кеңес бергеннен гөрі тыңдаған маңыздырақ. </a:t>
            </a:r>
            <a:endParaRPr lang="en-US" dirty="0">
              <a:effectLst/>
            </a:endParaRPr>
          </a:p>
          <a:p>
            <a:pPr indent="182880"/>
            <a:r>
              <a:rPr lang="kk-KZ" dirty="0">
                <a:effectLst/>
              </a:rPr>
              <a:t>Досқа көмектесу оның мәселелерін сенде шешетіндеріңді немесе жағдайы жақсаруы үшін дәл қалай әрекет ету керек екеніне қатысты кеңес беруді білдімейді.</a:t>
            </a:r>
            <a:endParaRPr lang="en-US" dirty="0">
              <a:effectLst/>
            </a:endParaRPr>
          </a:p>
          <a:p>
            <a:pPr indent="182880"/>
            <a:r>
              <a:rPr lang="kk-KZ" sz="1200" kern="1200" dirty="0">
                <a:solidFill>
                  <a:schemeClr val="tx1"/>
                </a:solidFill>
                <a:effectLst/>
                <a:latin typeface="+mn-lt"/>
                <a:ea typeface="+mn-ea"/>
                <a:cs typeface="+mn-cs"/>
              </a:rPr>
              <a:t>Егер достарың күрделі мәселелерге тап болса, егер ол депрессияға, суицид туралы ойларға, зорлық-зомбылыққа, қорқытуға, қудағалауға, қорлауға, т.с.с. шалдықса, сендер оған көмекке жүгінуді ұсына аласыңдар. Кейде сендер немесе достарың жағдайды жақсарту үшін ештеңе істей алмайсыңдар, ол үшін шынымен көмектесе алатын ересек адам керек. Кейбір жағдайларда бұл сендер үшін де, достарың үшін де қауіпті болуы мүмкін. Осындай жағдайда біреуге көмектесу үшін не істеуді білетін жауапты ересек адамды қатыстыру қажет. Бірақ, естеріңде болсын, барлық бірдей ересектер не істеу керек екенін білмейді. Сондықтан, көмектесе алатын ересек адамды табыңдар.</a:t>
            </a:r>
            <a:endParaRPr lang="it-IT"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19</a:t>
            </a:fld>
            <a:endParaRPr lang="it-IT" dirty="0"/>
          </a:p>
        </p:txBody>
      </p:sp>
    </p:spTree>
    <p:extLst>
      <p:ext uri="{BB962C8B-B14F-4D97-AF65-F5344CB8AC3E}">
        <p14:creationId xmlns:p14="http://schemas.microsoft.com/office/powerpoint/2010/main" val="255799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9B839C9-8594-4887-8BAA-5FF41B994F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815FE77-7BF6-4FD0-84C1-1271D4AA7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2880"/>
            <a:r>
              <a:rPr lang="kk-KZ" dirty="0">
                <a:effectLst/>
              </a:rPr>
              <a:t>Біз: «Неге өміріміз сондай көңілсіз», «Басқасында бәрі бар, ал менде түк жоқ», «Олар маған неге осылай істейді» деп жиі ойлаймыз. Осындай ойлар біз мұңайғанда, жалғызсырағанда, қиын жағдайға тап болғанда немесе таңдау жасау керек болғанда ... бізді біреу тастап кеткенде немесе тіпті сатып кеткенде пайда болады... Өмір сыйлық сияқты әрдайым бақытты және қуанышты болғанын қалаймыз. Өкінішке орай, өмір – бұл жол, үдеріс, онда түрлі жағдайлар орын алуы мүмкін, ал біздің міндетіміз – жаңа дағдыларды игеріп, өз тәжірибемізді қоғамға өміріне қоса отырып, қиындықтарды жеңіп үйрену.</a:t>
            </a:r>
            <a:endParaRPr lang="en-US" dirty="0">
              <a:effectLst/>
            </a:endParaRPr>
          </a:p>
          <a:p>
            <a:pPr indent="182880"/>
            <a:r>
              <a:rPr lang="kk-KZ" dirty="0">
                <a:effectLst/>
              </a:rPr>
              <a:t>Сондықтан, адамдар өздерін үнемі бақытты сезіне бермейді: өмір әткеншек сияқты. Өмірде төмен құлдилау да, жоғары самғау да болып тұрады. Өмір қызықты және көңілді болғанда шаттанасыңдар, төбелерің көкке жеткендей болады, ал көңіл-күйлерің түсіп, мазасыздыққа берілгенде, жалғызсырағанда төменге құлдырағандай боласыңдар. Осы сезімдер – сендердің бір бөліктерің, сендер түрлі өмірлік жағдайларды бастан кешіре отырып, соларға кез боласыңдар.</a:t>
            </a:r>
            <a:endParaRPr lang="en-US" dirty="0">
              <a:effectLst/>
            </a:endParaRPr>
          </a:p>
          <a:p>
            <a:pPr indent="182880"/>
            <a:r>
              <a:rPr lang="kk-KZ" dirty="0">
                <a:effectLst/>
              </a:rPr>
              <a:t>Мұның еш жамандығы жоқ – жай ғана шындық – өмір – әткеншек тебуге ұқсас үдеріс. Сол себепті осы әткеншекте отырғанда біз үшін өзімізді жайлы сезінуді және барлық сәттерді бар ащы-тұщысымен бірге бастан өткізуді үйрену маңызды. </a:t>
            </a:r>
            <a:endParaRPr lang="en-US" dirty="0">
              <a:effectLst/>
            </a:endParaRPr>
          </a:p>
          <a:p>
            <a:pPr indent="182880"/>
            <a:r>
              <a:rPr lang="kk-KZ" sz="1200" kern="1200" dirty="0">
                <a:solidFill>
                  <a:schemeClr val="tx1"/>
                </a:solidFill>
                <a:effectLst/>
                <a:latin typeface="+mn-lt"/>
                <a:ea typeface="+mn-ea"/>
                <a:cs typeface="+mn-cs"/>
              </a:rPr>
              <a:t>Шын мәнінде осындай күй – психикалық денсаулық белгісі.</a:t>
            </a:r>
            <a:endParaRPr lang="it-IT" altLang="en-US" dirty="0"/>
          </a:p>
        </p:txBody>
      </p:sp>
      <p:sp>
        <p:nvSpPr>
          <p:cNvPr id="16388" name="Slide Number Placeholder 3">
            <a:extLst>
              <a:ext uri="{FF2B5EF4-FFF2-40B4-BE49-F238E27FC236}">
                <a16:creationId xmlns:a16="http://schemas.microsoft.com/office/drawing/2014/main" id="{BDBF081E-5EF1-4FD1-8ADF-22F618727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80D12A-0B27-49B5-B3CA-CC2E2E0E1957}" type="slidenum">
              <a:rPr lang="it-IT" altLang="en-US"/>
              <a:pPr>
                <a:spcBef>
                  <a:spcPct val="0"/>
                </a:spcBef>
              </a:pPr>
              <a:t>2</a:t>
            </a:fld>
            <a:endParaRPr lang="it-IT" altLang="en-US"/>
          </a:p>
        </p:txBody>
      </p:sp>
    </p:spTree>
    <p:extLst>
      <p:ext uri="{BB962C8B-B14F-4D97-AF65-F5344CB8AC3E}">
        <p14:creationId xmlns:p14="http://schemas.microsoft.com/office/powerpoint/2010/main" val="265409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Көмек алу үшін қайда жүгіне алатыңдарыңды қарастырайық</a:t>
            </a:r>
            <a:r>
              <a:rPr lang="ru-RU" dirty="0">
                <a:effectLst/>
              </a:rPr>
              <a:t>.</a:t>
            </a:r>
            <a:endParaRPr lang="en-US" dirty="0">
              <a:effectLst/>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20</a:t>
            </a:fld>
            <a:endParaRPr lang="it-IT" dirty="0"/>
          </a:p>
        </p:txBody>
      </p:sp>
    </p:spTree>
    <p:extLst>
      <p:ext uri="{BB962C8B-B14F-4D97-AF65-F5344CB8AC3E}">
        <p14:creationId xmlns:p14="http://schemas.microsoft.com/office/powerpoint/2010/main" val="139547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С</a:t>
            </a:r>
            <a:r>
              <a:rPr lang="kk-KZ" sz="1200" kern="1200" dirty="0">
                <a:solidFill>
                  <a:schemeClr val="tx1"/>
                </a:solidFill>
                <a:effectLst/>
                <a:latin typeface="+mn-lt"/>
                <a:ea typeface="+mn-ea"/>
                <a:cs typeface="+mn-cs"/>
              </a:rPr>
              <a:t>ендер мамандардың көмегіне өздерің жүгіне аласыздар. Оны </a:t>
            </a:r>
            <a:r>
              <a:rPr lang="kk-KZ" sz="1200" b="1" u="sng" kern="1200" dirty="0">
                <a:solidFill>
                  <a:schemeClr val="tx1"/>
                </a:solidFill>
                <a:effectLst/>
                <a:latin typeface="+mn-lt"/>
                <a:ea typeface="+mn-ea"/>
                <a:cs typeface="+mn-cs"/>
                <a:hlinkClick r:id="rId3"/>
              </a:rPr>
              <a:t>https://covid-19.mentalcenter.kz/</a:t>
            </a:r>
            <a:r>
              <a:rPr lang="kk-KZ" sz="1200" b="1" u="sng"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сайты арқылы қашықтан жасауға болады. Ол үшін кез-келген браузердің іздеу жолына осы мекен-жайды енгізіп, балалар мен жасөспірімдерге көмек беретін тарауды таңдаңдар.</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21</a:t>
            </a:fld>
            <a:endParaRPr lang="ru-RU" dirty="0"/>
          </a:p>
        </p:txBody>
      </p:sp>
    </p:spTree>
    <p:extLst>
      <p:ext uri="{BB962C8B-B14F-4D97-AF65-F5344CB8AC3E}">
        <p14:creationId xmlns:p14="http://schemas.microsoft.com/office/powerpoint/2010/main" val="298437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Содан кейін «</a:t>
            </a:r>
            <a:r>
              <a:rPr lang="ru-RU" dirty="0">
                <a:effectLst/>
              </a:rPr>
              <a:t>онлайн</a:t>
            </a:r>
            <a:r>
              <a:rPr lang="kk-KZ" dirty="0">
                <a:effectLst/>
              </a:rPr>
              <a:t> мамандар» ендірмесіне кіріп, сөйлескілерің келетін адамды таңдаңдар. «Жазылу» пернесін басып, телефон нөмірлеріңді және пошталарыңды қатесіз енгізіп. Сонда кездесу уақыты көрсетілген смс-хабарлама келеді.</a:t>
            </a:r>
            <a:endParaRPr lang="en-US" dirty="0">
              <a:effectLst/>
            </a:endParaRPr>
          </a:p>
          <a:p>
            <a:pPr indent="182880"/>
            <a:r>
              <a:rPr lang="kk-KZ" sz="1200" kern="1200" dirty="0">
                <a:solidFill>
                  <a:schemeClr val="tx1"/>
                </a:solidFill>
                <a:effectLst/>
                <a:latin typeface="+mn-lt"/>
                <a:ea typeface="+mn-ea"/>
                <a:cs typeface="+mn-cs"/>
              </a:rPr>
              <a:t>Сонымен қатар, мұғалімдеріңмен немесе мектеп психологымен немесе дәр</a:t>
            </a:r>
            <a:r>
              <a:rPr lang="en-US" sz="1200" kern="1200" dirty="0" err="1">
                <a:solidFill>
                  <a:schemeClr val="tx1"/>
                </a:solidFill>
                <a:effectLst/>
                <a:latin typeface="+mn-lt"/>
                <a:ea typeface="+mn-ea"/>
                <a:cs typeface="+mn-cs"/>
              </a:rPr>
              <a:t>i</a:t>
            </a:r>
            <a:r>
              <a:rPr lang="ru-RU" sz="1200" kern="1200" dirty="0" err="1">
                <a:solidFill>
                  <a:schemeClr val="tx1"/>
                </a:solidFill>
                <a:effectLst/>
                <a:latin typeface="+mn-lt"/>
                <a:ea typeface="+mn-ea"/>
                <a:cs typeface="+mn-cs"/>
              </a:rPr>
              <a:t>гермен</a:t>
            </a:r>
            <a:r>
              <a:rPr lang="ru-RU"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де бөлісе аласыңдар. </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22</a:t>
            </a:fld>
            <a:endParaRPr lang="ru-RU" dirty="0"/>
          </a:p>
        </p:txBody>
      </p:sp>
    </p:spTree>
    <p:extLst>
      <p:ext uri="{BB962C8B-B14F-4D97-AF65-F5344CB8AC3E}">
        <p14:creationId xmlns:p14="http://schemas.microsoft.com/office/powerpoint/2010/main" val="2183147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Уақытылы көмекке жүгіну өмір сапасын, денсаулықты жақсарта алатын, тіпті өмірді сақтап қала алатынын түсіну өте маңызды.</a:t>
            </a:r>
            <a:endParaRPr lang="en-US" dirty="0">
              <a:effectLst/>
            </a:endParaRPr>
          </a:p>
          <a:p>
            <a:pPr indent="182880"/>
            <a:r>
              <a:rPr lang="kk-KZ" sz="1200" kern="1200" dirty="0">
                <a:solidFill>
                  <a:schemeClr val="tx1"/>
                </a:solidFill>
                <a:effectLst/>
                <a:latin typeface="+mn-lt"/>
                <a:ea typeface="+mn-ea"/>
                <a:cs typeface="+mn-cs"/>
              </a:rPr>
              <a:t>Көмектесе алатын адамдарды іздеңдер. Эмоциялық мәселелер, стресс, дағдарыстар, депрессия, суицид туралы ойлар немесе психикалық денсаулықтағы өзге ақаулар жанды азапқа салуы, өте ауыр болуы мүмкін екені соншалық, басқа адамдардың көмегі қажет болады. Сендерге бейжай қарамайтын және көмек бере алатын адамдар бар – сол көмек қолын созуға мүмкіндік беріңдер, көмек сұраңдар.</a:t>
            </a:r>
            <a:endParaRPr lang="ru-RU"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23</a:t>
            </a:fld>
            <a:endParaRPr lang="it-IT" dirty="0"/>
          </a:p>
        </p:txBody>
      </p:sp>
    </p:spTree>
    <p:extLst>
      <p:ext uri="{BB962C8B-B14F-4D97-AF65-F5344CB8AC3E}">
        <p14:creationId xmlns:p14="http://schemas.microsoft.com/office/powerpoint/2010/main" val="415681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pPr>
            <a:r>
              <a:rPr lang="kk-KZ" sz="1200" kern="1200" dirty="0">
                <a:solidFill>
                  <a:schemeClr val="tx1"/>
                </a:solidFill>
                <a:effectLst/>
                <a:latin typeface="+mn-lt"/>
                <a:ea typeface="+mn-ea"/>
                <a:cs typeface="+mn-cs"/>
              </a:rPr>
              <a:t>Егер сұрақтарың қалса, мектеп психологымен немесе колледж психологымен хабарласыңдар. </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24</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kk-KZ" dirty="0">
                <a:effectLst/>
              </a:rPr>
              <a:t>Өтінемін, дәріске көңілдерің қаншалықты толғанын реакция (смайл) арқылы көрсетіңдер.</a:t>
            </a:r>
            <a:endParaRPr lang="en-US" dirty="0">
              <a:effectLst/>
            </a:endParaRPr>
          </a:p>
          <a:p>
            <a:pPr indent="182880"/>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25</a:t>
            </a:fld>
            <a:endParaRPr lang="ru-RU" dirty="0"/>
          </a:p>
        </p:txBody>
      </p:sp>
    </p:spTree>
    <p:extLst>
      <p:ext uri="{BB962C8B-B14F-4D97-AF65-F5344CB8AC3E}">
        <p14:creationId xmlns:p14="http://schemas.microsoft.com/office/powerpoint/2010/main" val="74408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Біз көбінесе психикалық денсаулықты психикалық аурулармен шатастырамыз. Сондықтан, психикалық денсаулық туралы әңгімелер мезі қылуы немесе тіпті қорқыныш тудыруы мүмкін. Шындығында психикалық денсаулық – біздің рухани, менталдық саулығымыз (яғни ақыл-ой саулығы), ол бізге өмірлік қиындықтармен және стресстермен күресуге, өзгеріп кеткен жағдайларға ойдағыдай бейімделуге, ойдағыдай жұмыс істеуге немесе оқуға, әрі қоғамға өз үлесімізді қосуға көмектеседі. </a:t>
            </a:r>
            <a:endParaRPr lang="en-US" dirty="0">
              <a:effectLst/>
            </a:endParaRPr>
          </a:p>
          <a:p>
            <a:pPr indent="182880"/>
            <a:r>
              <a:rPr lang="kk-KZ" dirty="0">
                <a:effectLst/>
              </a:rPr>
              <a:t>Психикалық денсаулық адамдардың қалай ойланатынына, сезінетініне және әрекет ететініне; өздерің, өмірлерің және өмірлеріңдегі басқа адамдар туралы не ойлайтындарыңа; стрессті қалай жеңетіндеріңе, қалай шешім қабылдайтындарыңа және айналадағы адамдарға қандай көзқараста болатындарыңа әсер етеді. Егер адамның психикалық денсаулығы жақсы болса, ол әдетте өзіне риза, бақытты, өмірінен ләззат алады, басқа адамдармен жақсы тіл табысады.</a:t>
            </a:r>
            <a:endParaRPr lang="en-US" dirty="0">
              <a:effectLst/>
            </a:endParaRPr>
          </a:p>
          <a:p>
            <a:pPr indent="182880"/>
            <a:r>
              <a:rPr lang="kk-KZ" sz="1200" kern="1200" dirty="0">
                <a:solidFill>
                  <a:schemeClr val="tx1"/>
                </a:solidFill>
                <a:effectLst/>
                <a:latin typeface="+mn-lt"/>
                <a:ea typeface="+mn-ea"/>
                <a:cs typeface="+mn-cs"/>
              </a:rPr>
              <a:t>Сондықтан, психикалық денсаулыққа күтім көрсету тән саулығын қамтамасыз етумен бірдей маңызды. </a:t>
            </a:r>
            <a:endParaRPr lang="ru-RU" i="0"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3</a:t>
            </a:fld>
            <a:endParaRPr lang="ru-RU"/>
          </a:p>
        </p:txBody>
      </p:sp>
    </p:spTree>
    <p:extLst>
      <p:ext uri="{BB962C8B-B14F-4D97-AF65-F5344CB8AC3E}">
        <p14:creationId xmlns:p14="http://schemas.microsoft.com/office/powerpoint/2010/main" val="114213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Біз тәнімізді және ағзамызды күту арқылы психикалық денсаулығымызға күтім көрсете аламыз. Күтім </a:t>
            </a:r>
            <a:r>
              <a:rPr lang="kk-KZ" sz="1200" kern="1200" dirty="0">
                <a:solidFill>
                  <a:schemeClr val="tx1"/>
                </a:solidFill>
                <a:effectLst/>
                <a:latin typeface="+mn-lt"/>
                <a:ea typeface="+mn-ea"/>
                <a:cs typeface="+mn-cs"/>
              </a:rPr>
              <a:t>–</a:t>
            </a:r>
            <a:r>
              <a:rPr lang="kk-KZ" dirty="0">
                <a:effectLst/>
              </a:rPr>
              <a:t> оп-оңай әдетке айналдыруға болатын күнделікті істер. Мысалы, дұрыс ұйықтаудың арқасында тынығып қаламыз, тамақтануда бойымызды жақсы әдеттерге үйретсек, күні бойы күш-қуатқа кенелеміз, ағзадағы су-тұз және минералдар теңгерімі сақталады; күн шуағы көңіл-күйді көтереді, ал дене жаттығулары қан айналымын жақсартады, бұл өз кезегінде ақыл-ой жұмысын жақсартады, эмоцияларды тұрақтандырады және дене бітімін нығайтады.</a:t>
            </a:r>
            <a:endParaRPr lang="en-US" dirty="0">
              <a:effectLst/>
            </a:endParaRPr>
          </a:p>
          <a:p>
            <a:pPr indent="182880"/>
            <a:r>
              <a:rPr lang="kk-KZ" dirty="0">
                <a:effectLst/>
              </a:rPr>
              <a:t>Сондықтан, тәнге ұқыпты қараңдар – оны дұрыс тамақтандырыңдар, жарық пен жылу беріңдер, түрлі жүктемелерді көтере алуы үшін жаттықтырыңдар. Бұл сау, әрі сымбатты тәндеріңді ұзақ уақыт бойы сақтап тұруға және психикалық денсаулықтарыңды нығайтуға көмектеседі.</a:t>
            </a:r>
            <a:endParaRPr lang="en-US" dirty="0">
              <a:effectLst/>
            </a:endParaRPr>
          </a:p>
          <a:p>
            <a:pPr indent="182880"/>
            <a:r>
              <a:rPr lang="kk-KZ" sz="1200" kern="1200" dirty="0">
                <a:solidFill>
                  <a:schemeClr val="tx1"/>
                </a:solidFill>
                <a:effectLst/>
                <a:latin typeface="+mn-lt"/>
                <a:ea typeface="+mn-ea"/>
                <a:cs typeface="+mn-cs"/>
              </a:rPr>
              <a:t>Мысалы, қанттан бас тартыңдар, ыстық тамақ ішіңдер, бөлмелеріңді желдетіңдер, серуендеңдер, жаяу жүріңдер, компьютер мен телефонды пайдалану уақытын шектеңдер.</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4</a:t>
            </a:fld>
            <a:endParaRPr lang="it-IT" dirty="0"/>
          </a:p>
        </p:txBody>
      </p:sp>
    </p:spTree>
    <p:extLst>
      <p:ext uri="{BB962C8B-B14F-4D97-AF65-F5344CB8AC3E}">
        <p14:creationId xmlns:p14="http://schemas.microsoft.com/office/powerpoint/2010/main" val="21871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Кейбірің өз сезімдерімізге және эмоцияларымызға ықпал ету мүмкін емес, олар өздігінен пайда болады деп ойлауларың мүмкін.</a:t>
            </a:r>
            <a:endParaRPr lang="en-US" dirty="0">
              <a:effectLst/>
            </a:endParaRPr>
          </a:p>
          <a:p>
            <a:pPr indent="182880"/>
            <a:r>
              <a:rPr lang="kk-KZ" sz="1200" kern="1200" dirty="0">
                <a:solidFill>
                  <a:schemeClr val="tx1"/>
                </a:solidFill>
                <a:effectLst/>
                <a:latin typeface="+mn-lt"/>
                <a:ea typeface="+mn-ea"/>
                <a:cs typeface="+mn-cs"/>
              </a:rPr>
              <a:t>Жақсы жаңалық бар, біз өзіміздің хал-жағдайымызға, сезімдерімізге және түрлі жағдайларды қалай қабылдайтынымызға ықпал ете аламыз, біз өзімізді жақсы сезіну үшін өзіміз-ақ көп іс атқара аламыз, әрі осыны басқалардан күтудің қажеті жоқ.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5</a:t>
            </a:fld>
            <a:endParaRPr lang="it-IT" dirty="0"/>
          </a:p>
        </p:txBody>
      </p:sp>
    </p:spTree>
    <p:extLst>
      <p:ext uri="{BB962C8B-B14F-4D97-AF65-F5344CB8AC3E}">
        <p14:creationId xmlns:p14="http://schemas.microsoft.com/office/powerpoint/2010/main" val="254004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Мысалы, басымызға түскен мәселелердің үздік шешімін табу үшін біз өз сезімдерімізді түсінуді және тани білуді үйрене аламыз.</a:t>
            </a:r>
            <a:endParaRPr lang="en-US" dirty="0">
              <a:effectLst/>
            </a:endParaRPr>
          </a:p>
          <a:p>
            <a:pPr indent="182880"/>
            <a:r>
              <a:rPr lang="kk-KZ" dirty="0">
                <a:effectLst/>
              </a:rPr>
              <a:t>Мысалы, біз жиі «жаман» сезімдерден – ашудан, қайғыдан, мұңнан, қамығудан – қорқамыз, оларды сыртқа шығармаймыз. Олар бойымызда жиналып, өмірімізге әсер етеді: көзіміз көргеннің барлығы жаман кейіпте қабылданады.</a:t>
            </a:r>
            <a:endParaRPr lang="en-US" dirty="0">
              <a:effectLst/>
            </a:endParaRPr>
          </a:p>
          <a:p>
            <a:pPr indent="182880"/>
            <a:r>
              <a:rPr lang="kk-KZ" dirty="0">
                <a:effectLst/>
              </a:rPr>
              <a:t>Шын мәнінде сезімдер дұрыс немесе бұрыс емес: ызалану, ашулану, қаһарға міну – қалыпты жайт. Оларды теріске шығармаңдар. Бар болғаны олар туралы басқаларға айтыңдар, ашуға мінсеңдер, сол туралы біреуге айтыңдар. Бұл сезімдеріңе саябырсуға және неге ашуланып тұрғандарыңды түсінуге көмектесе алады. Ашуға берілгенде, ызаланғанда, айғайлағанда, жылағанда немесе жұдырықпен үстелді қойып қалғанда кейде қанағаттануды немесе тыныштануды сезінуге болады. Ашуды өзге адамдарға еш зақым келтірмей шығару маңызды. Мысалы: тауда айғайлаңдар, жастықты жұдырықтаңдар, шеге қағыңдар...</a:t>
            </a:r>
            <a:endParaRPr lang="en-US" dirty="0">
              <a:effectLst/>
            </a:endParaRPr>
          </a:p>
          <a:p>
            <a:pPr indent="182880"/>
            <a:r>
              <a:rPr lang="kk-KZ" dirty="0">
                <a:effectLst/>
              </a:rPr>
              <a:t>Өз сезімдерің туралы басқа біреуге айтуға болады, ал егер ондай мүмкіндік жоқ болса, бар ойлардың мен сезімдеріңді қағазға жазыңдар. Сонда жеңілдеп қаласыңдар.</a:t>
            </a:r>
            <a:endParaRPr lang="en-US" dirty="0">
              <a:effectLst/>
            </a:endParaRPr>
          </a:p>
          <a:p>
            <a:pPr indent="182880"/>
            <a:r>
              <a:rPr lang="kk-KZ" dirty="0">
                <a:effectLst/>
              </a:rPr>
              <a:t>Жеке шекара белгілей білу өте маңызды. «Жоқ» деп айта алу немесе өздеріңді қорғай білу – өздеріңе деген сенімділікті нығайтудың жақсы тәсілі.</a:t>
            </a:r>
            <a:endParaRPr lang="en-US" dirty="0">
              <a:effectLst/>
            </a:endParaRPr>
          </a:p>
          <a:p>
            <a:pPr indent="182880"/>
            <a:r>
              <a:rPr lang="kk-KZ" dirty="0">
                <a:effectLst/>
              </a:rPr>
              <a:t>Егер достарыңмен бір жаққа барғыларың келмесе немесе басқалар қалаған бір істі жасағыларың келмесе, «жоқ» деп нық сеніммен айтыңдар. Жеке тұлға екендеріңді және басқалардан өзгеше екендеріңді ойлаңдар. Шындығында дәл осы қасиеттер әр адамды БІРЕГЕЙ етеді.</a:t>
            </a:r>
            <a:endParaRPr lang="en-US" dirty="0">
              <a:effectLst/>
            </a:endParaRPr>
          </a:p>
          <a:p>
            <a:pPr indent="182880"/>
            <a:r>
              <a:rPr lang="kk-KZ" dirty="0">
                <a:effectLst/>
              </a:rPr>
              <a:t>Сендерді ішімдік ішуге немесе есірткі қабылдауға итермелейтін қатарластарыңның қысымына төтеп беру қиын, бірақ өздеріңді және өз мүдделеріңді қорғау маңызды. Бір сәтке бұл шынымен қиын болып көрінуі мүмкін, бірақ біраз уақыт өткен соң, айырмашылықты көріп, өз құндылықтарыңның ізімен жүргендерің үшін өздеріңді бақытты сезінесіздер.</a:t>
            </a:r>
            <a:endParaRPr lang="en-US" dirty="0">
              <a:effectLst/>
            </a:endParaRPr>
          </a:p>
          <a:p>
            <a:pPr indent="182880"/>
            <a:r>
              <a:rPr lang="kk-KZ" sz="1200" kern="1200" dirty="0">
                <a:solidFill>
                  <a:schemeClr val="tx1"/>
                </a:solidFill>
                <a:effectLst/>
                <a:latin typeface="+mn-lt"/>
                <a:ea typeface="+mn-ea"/>
                <a:cs typeface="+mn-cs"/>
              </a:rPr>
              <a:t>Өздеріңе қарсы тұрғандарға батыл қараңдар, егер қолдау жетіспесе, көмек сұраңдар, әрі әрдайым есте сақтаңдар, сендердің өз болмысы бар тұлға болуға құқықтарың бар, осымен тіпті біреу келіспесе де, сендер туралы жаман ойда болса да, бұл құқықтан сендерді ешкім айыра алмайды.</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6</a:t>
            </a:fld>
            <a:endParaRPr lang="it-IT" dirty="0"/>
          </a:p>
        </p:txBody>
      </p:sp>
    </p:spTree>
    <p:extLst>
      <p:ext uri="{BB962C8B-B14F-4D97-AF65-F5344CB8AC3E}">
        <p14:creationId xmlns:p14="http://schemas.microsoft.com/office/powerpoint/2010/main" val="400138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Өз сезімдеріңмен басқалармен бөлісіңдер. Бұл уайымдарды жеңілдетуге мүмкіндік береді. Мысалы: «Сен біздің ортақ досымызға қатысты жаман сөздер айтқанда сенен көңілім қалады...», «Сен маған айғайлағанда ренжіп қаламын...»... Егер сезімдеріңді тіпті өзіңе атау қиын болса, сипаттаушы метафораларды қолданыңдар, мысалы: «егер намысыма тиетін тағы бір сөз айтсаң, жанартау сияқты жарыламын...» немесе «Сенің сөздерің маған күн сияқты жалу сыйлайды...».</a:t>
            </a:r>
            <a:endParaRPr lang="en-US" dirty="0">
              <a:effectLst/>
            </a:endParaRPr>
          </a:p>
          <a:p>
            <a:pPr indent="182880"/>
            <a:r>
              <a:rPr lang="kk-KZ" sz="1200" kern="1200" dirty="0">
                <a:solidFill>
                  <a:schemeClr val="tx1"/>
                </a:solidFill>
                <a:effectLst/>
                <a:latin typeface="+mn-lt"/>
                <a:ea typeface="+mn-ea"/>
                <a:cs typeface="+mn-cs"/>
              </a:rPr>
              <a:t>Сонымен қатар, сезімдеріңді бөлісетін адамды таңдау өте маңызды. Айтқандарыңды қабылдай және түсіне алатын адамдармен бөлісіңдер, әйтпесе, егер сол адам сезімдеріңе ортақтасуға дайын болмаса, көңіл қалып, түсінбестік шырмауына түсіп кетуге болады. Қысқасы – «дұшпандармен» бөліспеңдер.</a:t>
            </a:r>
            <a:endParaRPr lang="ru-RU" dirty="0"/>
          </a:p>
        </p:txBody>
      </p:sp>
      <p:sp>
        <p:nvSpPr>
          <p:cNvPr id="4" name="Номер слайда 3"/>
          <p:cNvSpPr>
            <a:spLocks noGrp="1"/>
          </p:cNvSpPr>
          <p:nvPr>
            <p:ph type="sldNum" sz="quarter" idx="10"/>
          </p:nvPr>
        </p:nvSpPr>
        <p:spPr/>
        <p:txBody>
          <a:bodyPr/>
          <a:lstStyle/>
          <a:p>
            <a:fld id="{129C848F-F9B1-4BC1-ACC3-B0D141E7FB31}" type="slidenum">
              <a:rPr lang="it-IT" smtClean="0"/>
              <a:pPr/>
              <a:t>7</a:t>
            </a:fld>
            <a:endParaRPr lang="it-IT" dirty="0"/>
          </a:p>
        </p:txBody>
      </p:sp>
    </p:spTree>
    <p:extLst>
      <p:ext uri="{BB962C8B-B14F-4D97-AF65-F5344CB8AC3E}">
        <p14:creationId xmlns:p14="http://schemas.microsoft.com/office/powerpoint/2010/main" val="287351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Адамдар түрлі жағдайларға тап болуы мүмкін. Ал ондай жағдайлар түрлі сезімдер тудыруы мүмкін. Бұл қалыпты жайт. Түрлі адамдар сол сезімдерді түрліше бастан кешіреді. Олар мұңаюы, тамақтан бас тартуы немесе тым көп тамақ жей бастауы мүмкін. Олар ызалануы немесе өзгелерді қорқытуы мүмкін. Кейбіреу күнделік жүргізуді қалауы мүмкін, ал басқалары тым көп ұйықтағысы келуі мүмкін. </a:t>
            </a:r>
            <a:endParaRPr lang="en-US" dirty="0">
              <a:effectLst/>
            </a:endParaRPr>
          </a:p>
          <a:p>
            <a:pPr indent="182880"/>
            <a:r>
              <a:rPr lang="kk-KZ" dirty="0">
                <a:effectLst/>
              </a:rPr>
              <a:t>Барлық адамдарда сол сезімдерді бас кешіру әдістері де әртүрлі. Ойланып көріңдер: ал сендер әдетте сезімдеріңді қалай бастан кешіресіңдер, мүмкіндік болса, жауаптарыңды қағазға жазып қойыңдар. Басқа адамдар, достарың немесе жақындарың жан азабын, қайғыны, тұнжырауды, т.с.с. қалай еңсеретінін бақылаңдар немесе сұраңдар. Кейбір әдістер бір адамдарға тиімді, ал басқаларына пайдасыз болуы мүмкін, сонымен бірге, кейбір әдістер бір мәселені шешуге көмектесе алады, ал басқа мәселені шешуге қауқарсыз болуы ықтимал.  Сондықтан, әркім қиын жағдайларды шешудің өз әдісін табуға тырысуы керек. Естеріңде болсын, біреуге бір әдіс, ал басқаларына басқа әдіс көмектеседі. Қай әдіс өздеріңе ең тиімдісі екенін анықтау қажет.</a:t>
            </a:r>
            <a:endParaRPr lang="en-US" dirty="0">
              <a:effectLst/>
            </a:endParaRPr>
          </a:p>
          <a:p>
            <a:pPr indent="182880"/>
            <a:r>
              <a:rPr lang="kk-KZ" sz="1200" kern="1200" dirty="0">
                <a:solidFill>
                  <a:schemeClr val="tx1"/>
                </a:solidFill>
                <a:effectLst/>
                <a:latin typeface="+mn-lt"/>
                <a:ea typeface="+mn-ea"/>
                <a:cs typeface="+mn-cs"/>
              </a:rPr>
              <a:t>Адамдар өздері үшін де, өзгелер үшін де бүлдіргіш әдіс таңдайтын жайттар да болады. Олар шырғалаң шеңберге түсіп кетеді, басқа адамдардың көмегінсіз одан шығу өте қиын. Сондықтан, өздерің қандай әдісті таңдайтындарыңды және оның психикалық денсаулықтарыңа қалай әсер ететін түсіну және ұғыну маңызды.</a:t>
            </a:r>
            <a:endParaRPr lang="ru-RU"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8</a:t>
            </a:fld>
            <a:endParaRPr lang="it-IT" dirty="0"/>
          </a:p>
        </p:txBody>
      </p:sp>
    </p:spTree>
    <p:extLst>
      <p:ext uri="{BB962C8B-B14F-4D97-AF65-F5344CB8AC3E}">
        <p14:creationId xmlns:p14="http://schemas.microsoft.com/office/powerpoint/2010/main" val="346711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effectLst/>
                <a:latin typeface="+mn-lt"/>
                <a:ea typeface="+mn-ea"/>
                <a:cs typeface="+mn-cs"/>
              </a:rPr>
              <a:t>Түрлі жайттарды және түрлі ауыр сезімдерді бастан кешіру амалдарын көбейте алатын бірнеше тәсілді ұсына аламыз. Кейбірін біз талқылап үлгердік. Өздеріңе мейлінше жарамдысын таңдап, өмірлеріңде бүгіннен бастап-ақ қолданыңдар. Егер аталған тәсілдердің ешқайсысы жарамаса, мұңаймаңдар, басқаларын іздеп көріңдер немесе көмек сұраңдар.</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9</a:t>
            </a:fld>
            <a:endParaRPr lang="it-IT" dirty="0"/>
          </a:p>
        </p:txBody>
      </p:sp>
    </p:spTree>
    <p:extLst>
      <p:ext uri="{BB962C8B-B14F-4D97-AF65-F5344CB8AC3E}">
        <p14:creationId xmlns:p14="http://schemas.microsoft.com/office/powerpoint/2010/main" val="119028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C522B8D-815E-429C-9EC2-505CEC215084}" type="datetime1">
              <a:rPr lang="ru-RU" smtClean="0"/>
              <a:pPr/>
              <a:t>05.10.2020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5960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6D72474-459C-42C4-A0ED-A9AD89867D22}" type="datetime1">
              <a:rPr lang="ru-RU" smtClean="0"/>
              <a:pPr/>
              <a:t>05.10.2020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74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rtl="0"/>
            <a:r>
              <a:rPr lang="ru-RU"/>
              <a:t>09.10.2016</a:t>
            </a:r>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075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8D2BC5-0E5D-4645-A815-DFCA1A04B5A6}" type="datetime1">
              <a:rPr lang="ru-RU" smtClean="0"/>
              <a:pPr/>
              <a:t>05.10.2020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6871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F3049B1-F681-4AF5-B948-A3B940E9215A}" type="datetime1">
              <a:rPr lang="ru-RU" smtClean="0"/>
              <a:pPr/>
              <a:t>05.10.2020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1455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071334-89C1-48F8-8089-E3D6AA3BB79C}" type="datetime1">
              <a:rPr lang="ru-RU" smtClean="0"/>
              <a:pPr/>
              <a:t>05.10.2020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9988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FDCDF3F-3D72-4F56-93A1-9DDD55AB6452}" type="datetime1">
              <a:rPr lang="ru-RU" smtClean="0"/>
              <a:pPr/>
              <a:t>05.10.2020</a:t>
            </a:fld>
            <a:endParaRPr lang="ru-RU" dirty="0"/>
          </a:p>
        </p:txBody>
      </p:sp>
      <p:sp>
        <p:nvSpPr>
          <p:cNvPr id="8" name="Нижний колонтитул 7"/>
          <p:cNvSpPr>
            <a:spLocks noGrp="1"/>
          </p:cNvSpPr>
          <p:nvPr>
            <p:ph type="ftr" sz="quarter" idx="11"/>
          </p:nvPr>
        </p:nvSpPr>
        <p:spPr/>
        <p:txBody>
          <a:bodyPr/>
          <a:lstStyle/>
          <a:p>
            <a:pPr rtl="0"/>
            <a:endParaRPr lang="ru-RU" dirty="0"/>
          </a:p>
        </p:txBody>
      </p:sp>
      <p:sp>
        <p:nvSpPr>
          <p:cNvPr id="9" name="Номер слайда 8"/>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5616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C11A32-C44A-4E32-8FFB-D057369B4F61}" type="datetime1">
              <a:rPr lang="ru-RU" smtClean="0"/>
              <a:pPr/>
              <a:t>05.10.2020</a:t>
            </a:fld>
            <a:endParaRPr lang="ru-RU" dirty="0"/>
          </a:p>
        </p:txBody>
      </p:sp>
      <p:sp>
        <p:nvSpPr>
          <p:cNvPr id="4" name="Нижний колонтитул 3"/>
          <p:cNvSpPr>
            <a:spLocks noGrp="1"/>
          </p:cNvSpPr>
          <p:nvPr>
            <p:ph type="ftr" sz="quarter" idx="11"/>
          </p:nvPr>
        </p:nvSpPr>
        <p:spPr/>
        <p:txBody>
          <a:bodyPr/>
          <a:lstStyle/>
          <a:p>
            <a:pPr rtl="0"/>
            <a:endParaRPr lang="ru-RU" dirty="0"/>
          </a:p>
        </p:txBody>
      </p:sp>
      <p:sp>
        <p:nvSpPr>
          <p:cNvPr id="5" name="Номер слайда 4"/>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425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5ECC2E-6DAB-4717-9C53-38589639C202}" type="datetime1">
              <a:rPr lang="ru-RU" smtClean="0"/>
              <a:pPr/>
              <a:t>05.10.2020</a:t>
            </a:fld>
            <a:endParaRPr lang="ru-RU" dirty="0"/>
          </a:p>
        </p:txBody>
      </p:sp>
      <p:sp>
        <p:nvSpPr>
          <p:cNvPr id="3" name="Нижний колонтитул 2"/>
          <p:cNvSpPr>
            <a:spLocks noGrp="1"/>
          </p:cNvSpPr>
          <p:nvPr>
            <p:ph type="ftr" sz="quarter" idx="11"/>
          </p:nvPr>
        </p:nvSpPr>
        <p:spPr/>
        <p:txBody>
          <a:bodyPr/>
          <a:lstStyle/>
          <a:p>
            <a:pPr rtl="0"/>
            <a:endParaRPr lang="ru-RU" dirty="0"/>
          </a:p>
        </p:txBody>
      </p:sp>
      <p:sp>
        <p:nvSpPr>
          <p:cNvPr id="4" name="Номер слайда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792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C0002A-E6EF-4378-B5A3-22E20EA855B1}" type="datetime1">
              <a:rPr lang="ru-RU" smtClean="0"/>
              <a:pPr/>
              <a:t>05.10.2020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41705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0E4BC3-C763-48AA-8280-ACE59646066A}" type="datetime1">
              <a:rPr lang="ru-RU" smtClean="0"/>
              <a:pPr/>
              <a:t>05.10.2020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02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E0B6C-3F58-4527-A133-F91FB65EBC2F}" type="datetime1">
              <a:rPr lang="ru-RU" smtClean="0"/>
              <a:pPr/>
              <a:t>05.10.2020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1173823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covid-19.mentalcenter.kz/ru/" TargetMode="External"/><Relationship Id="rId4" Type="http://schemas.openxmlformats.org/officeDocument/2006/relationships/hyperlink" Target="https://covid-19.mentalcenter.kz/"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2"/>
          <p:cNvSpPr txBox="1"/>
          <p:nvPr/>
        </p:nvSpPr>
        <p:spPr>
          <a:xfrm>
            <a:off x="441364" y="747476"/>
            <a:ext cx="4863409" cy="3283463"/>
          </a:xfrm>
          <a:prstGeom prst="rect">
            <a:avLst/>
          </a:prstGeom>
        </p:spPr>
        <p:txBody>
          <a:bodyPr wrap="square" lIns="0" tIns="0" rIns="0" bIns="0" rtlCol="0" anchor="t">
            <a:spAutoFit/>
          </a:bodyPr>
          <a:lstStyle/>
          <a:p>
            <a:pPr algn="ctr"/>
            <a:r>
              <a:rPr lang="kk-KZ" sz="5334" b="1" dirty="0">
                <a:solidFill>
                  <a:srgbClr val="05856D"/>
                </a:solidFill>
              </a:rPr>
              <a:t>Психикалық денсаулығымыз туралы сөйлесейік</a:t>
            </a:r>
            <a:endParaRPr lang="ru-RU" sz="5334" b="1" dirty="0">
              <a:solidFill>
                <a:srgbClr val="05856D"/>
              </a:solidFill>
            </a:endParaRPr>
          </a:p>
        </p:txBody>
      </p:sp>
      <p:sp>
        <p:nvSpPr>
          <p:cNvPr id="4" name="AutoShape 4"/>
          <p:cNvSpPr/>
          <p:nvPr/>
        </p:nvSpPr>
        <p:spPr>
          <a:xfrm>
            <a:off x="5323633" y="2748791"/>
            <a:ext cx="1371807" cy="1369737"/>
          </a:xfrm>
          <a:prstGeom prst="rect">
            <a:avLst/>
          </a:prstGeom>
          <a:solidFill>
            <a:srgbClr val="62A25D"/>
          </a:solidFill>
        </p:spPr>
      </p:sp>
      <p:sp>
        <p:nvSpPr>
          <p:cNvPr id="5" name="AutoShape 5"/>
          <p:cNvSpPr/>
          <p:nvPr/>
        </p:nvSpPr>
        <p:spPr>
          <a:xfrm>
            <a:off x="3951826" y="4118528"/>
            <a:ext cx="1371807" cy="1369737"/>
          </a:xfrm>
          <a:prstGeom prst="rect">
            <a:avLst/>
          </a:prstGeom>
          <a:solidFill>
            <a:srgbClr val="FFC924"/>
          </a:solidFill>
        </p:spPr>
      </p:sp>
      <p:sp>
        <p:nvSpPr>
          <p:cNvPr id="10" name="AutoShape 10"/>
          <p:cNvSpPr/>
          <p:nvPr/>
        </p:nvSpPr>
        <p:spPr>
          <a:xfrm>
            <a:off x="9439054" y="2748791"/>
            <a:ext cx="2743614" cy="1369737"/>
          </a:xfrm>
          <a:prstGeom prst="rect">
            <a:avLst/>
          </a:prstGeom>
          <a:solidFill>
            <a:srgbClr val="FDCBDF"/>
          </a:solidFill>
        </p:spPr>
      </p:sp>
      <p:sp>
        <p:nvSpPr>
          <p:cNvPr id="11" name="AutoShape 11"/>
          <p:cNvSpPr/>
          <p:nvPr/>
        </p:nvSpPr>
        <p:spPr>
          <a:xfrm>
            <a:off x="8067247" y="5488264"/>
            <a:ext cx="1371807" cy="1369737"/>
          </a:xfrm>
          <a:prstGeom prst="rect">
            <a:avLst/>
          </a:prstGeom>
          <a:solidFill>
            <a:srgbClr val="29285D"/>
          </a:solidFill>
        </p:spPr>
      </p:sp>
      <p:sp>
        <p:nvSpPr>
          <p:cNvPr id="13" name="AutoShape 13"/>
          <p:cNvSpPr/>
          <p:nvPr/>
        </p:nvSpPr>
        <p:spPr>
          <a:xfrm>
            <a:off x="8067247" y="0"/>
            <a:ext cx="1371807" cy="1379055"/>
          </a:xfrm>
          <a:prstGeom prst="rect">
            <a:avLst/>
          </a:prstGeom>
          <a:solidFill>
            <a:srgbClr val="469BD8"/>
          </a:solidFill>
        </p:spPr>
      </p:sp>
      <p:pic>
        <p:nvPicPr>
          <p:cNvPr id="20" name="Picture 19" descr="A group of people sitting at a table&#10;&#10;Description automatically generated">
            <a:extLst>
              <a:ext uri="{FF2B5EF4-FFF2-40B4-BE49-F238E27FC236}">
                <a16:creationId xmlns:a16="http://schemas.microsoft.com/office/drawing/2014/main" id="{0B110B87-B4EE-4AD9-8278-C2E27EF71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300" y="2125586"/>
            <a:ext cx="2726648" cy="1817765"/>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id="{D5972893-E4B5-48C3-8BF7-94F4BEC3A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054" y="8326"/>
            <a:ext cx="2744251" cy="2744251"/>
          </a:xfrm>
          <a:prstGeom prst="rect">
            <a:avLst/>
          </a:prstGeom>
        </p:spPr>
      </p:pic>
      <p:pic>
        <p:nvPicPr>
          <p:cNvPr id="3" name="Picture 2">
            <a:extLst>
              <a:ext uri="{FF2B5EF4-FFF2-40B4-BE49-F238E27FC236}">
                <a16:creationId xmlns:a16="http://schemas.microsoft.com/office/drawing/2014/main" id="{A4AAE2EE-D140-4741-BB12-D2D6EC0F6B54}"/>
              </a:ext>
            </a:extLst>
          </p:cNvPr>
          <p:cNvPicPr>
            <a:picLocks noChangeAspect="1"/>
          </p:cNvPicPr>
          <p:nvPr/>
        </p:nvPicPr>
        <p:blipFill>
          <a:blip r:embed="rId5"/>
          <a:stretch>
            <a:fillRect/>
          </a:stretch>
        </p:blipFill>
        <p:spPr>
          <a:xfrm>
            <a:off x="5327878" y="3943351"/>
            <a:ext cx="6855427" cy="2965218"/>
          </a:xfrm>
          <a:prstGeom prst="rect">
            <a:avLst/>
          </a:prstGeom>
        </p:spPr>
      </p:pic>
    </p:spTree>
    <p:extLst>
      <p:ext uri="{BB962C8B-B14F-4D97-AF65-F5344CB8AC3E}">
        <p14:creationId xmlns:p14="http://schemas.microsoft.com/office/powerpoint/2010/main" val="24417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48" y="121024"/>
            <a:ext cx="7714129" cy="1143000"/>
          </a:xfrm>
        </p:spPr>
        <p:txBody>
          <a:bodyPr>
            <a:normAutofit/>
          </a:bodyPr>
          <a:lstStyle/>
          <a:p>
            <a:pPr algn="ctr"/>
            <a:r>
              <a:rPr lang="ru-RU" b="1" dirty="0">
                <a:solidFill>
                  <a:srgbClr val="05856D"/>
                </a:solidFill>
                <a:latin typeface="+mn-lt"/>
              </a:rPr>
              <a:t>ОЙ ТОҚТАЙДЫ</a:t>
            </a:r>
            <a:endParaRPr lang="en-CA" b="1" dirty="0">
              <a:solidFill>
                <a:srgbClr val="05856D"/>
              </a:solidFill>
              <a:latin typeface="+mn-lt"/>
            </a:endParaRPr>
          </a:p>
        </p:txBody>
      </p:sp>
      <p:sp>
        <p:nvSpPr>
          <p:cNvPr id="5" name="Content Placeholder 2"/>
          <p:cNvSpPr>
            <a:spLocks noGrp="1"/>
          </p:cNvSpPr>
          <p:nvPr>
            <p:ph idx="1"/>
          </p:nvPr>
        </p:nvSpPr>
        <p:spPr>
          <a:xfrm>
            <a:off x="125060" y="1579449"/>
            <a:ext cx="11941880" cy="4800600"/>
          </a:xfrm>
        </p:spPr>
        <p:txBody>
          <a:bodyPr>
            <a:normAutofit lnSpcReduction="10000"/>
          </a:bodyPr>
          <a:lstStyle/>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Ыңғайлы</a:t>
            </a:r>
            <a:r>
              <a:rPr lang="ru-RU" b="1" dirty="0">
                <a:solidFill>
                  <a:schemeClr val="accent3">
                    <a:lumMod val="50000"/>
                  </a:schemeClr>
                </a:solidFill>
              </a:rPr>
              <a:t> </a:t>
            </a:r>
            <a:r>
              <a:rPr lang="ru-RU" b="1" dirty="0" err="1">
                <a:solidFill>
                  <a:schemeClr val="accent3">
                    <a:lumMod val="50000"/>
                  </a:schemeClr>
                </a:solidFill>
              </a:rPr>
              <a:t>жерге</a:t>
            </a:r>
            <a:r>
              <a:rPr lang="ru-RU" b="1" dirty="0">
                <a:solidFill>
                  <a:schemeClr val="accent3">
                    <a:lumMod val="50000"/>
                  </a:schemeClr>
                </a:solidFill>
              </a:rPr>
              <a:t> </a:t>
            </a:r>
            <a:r>
              <a:rPr lang="ru-RU" b="1" dirty="0" err="1">
                <a:solidFill>
                  <a:schemeClr val="accent3">
                    <a:lumMod val="50000"/>
                  </a:schemeClr>
                </a:solidFill>
              </a:rPr>
              <a:t>отырыңыз</a:t>
            </a:r>
            <a:r>
              <a:rPr lang="ru-RU" b="1" dirty="0">
                <a:solidFill>
                  <a:schemeClr val="accent3">
                    <a:lumMod val="50000"/>
                  </a:schemeClr>
                </a:solidFill>
              </a:rPr>
              <a:t>. </a:t>
            </a:r>
            <a:r>
              <a:rPr lang="ru-RU" b="1" dirty="0" err="1">
                <a:solidFill>
                  <a:schemeClr val="accent3">
                    <a:lumMod val="50000"/>
                  </a:schemeClr>
                </a:solidFill>
              </a:rPr>
              <a:t>Егер</a:t>
            </a:r>
            <a:r>
              <a:rPr lang="ru-RU" b="1" dirty="0">
                <a:solidFill>
                  <a:schemeClr val="accent3">
                    <a:lumMod val="50000"/>
                  </a:schemeClr>
                </a:solidFill>
              </a:rPr>
              <a:t> </a:t>
            </a:r>
            <a:r>
              <a:rPr lang="ru-RU" b="1" dirty="0" err="1">
                <a:solidFill>
                  <a:schemeClr val="accent3">
                    <a:lumMod val="50000"/>
                  </a:schemeClr>
                </a:solidFill>
              </a:rPr>
              <a:t>жаныңызда</a:t>
            </a:r>
            <a:r>
              <a:rPr lang="ru-RU" b="1" dirty="0">
                <a:solidFill>
                  <a:schemeClr val="accent3">
                    <a:lumMod val="50000"/>
                  </a:schemeClr>
                </a:solidFill>
              </a:rPr>
              <a:t> </a:t>
            </a:r>
            <a:r>
              <a:rPr lang="ru-RU" b="1" dirty="0" err="1">
                <a:solidFill>
                  <a:schemeClr val="accent3">
                    <a:lumMod val="50000"/>
                  </a:schemeClr>
                </a:solidFill>
              </a:rPr>
              <a:t>адамдар</a:t>
            </a:r>
            <a:r>
              <a:rPr lang="ru-RU" b="1" dirty="0">
                <a:solidFill>
                  <a:schemeClr val="accent3">
                    <a:lumMod val="50000"/>
                  </a:schemeClr>
                </a:solidFill>
              </a:rPr>
              <a:t> </a:t>
            </a:r>
            <a:r>
              <a:rPr lang="ru-RU" b="1" dirty="0" err="1">
                <a:solidFill>
                  <a:schemeClr val="accent3">
                    <a:lumMod val="50000"/>
                  </a:schemeClr>
                </a:solidFill>
              </a:rPr>
              <a:t>болса</a:t>
            </a:r>
            <a:r>
              <a:rPr lang="ru-RU" b="1" dirty="0">
                <a:solidFill>
                  <a:schemeClr val="accent3">
                    <a:lumMod val="50000"/>
                  </a:schemeClr>
                </a:solidFill>
              </a:rPr>
              <a:t>, </a:t>
            </a:r>
            <a:r>
              <a:rPr lang="ru-RU" b="1" dirty="0" err="1">
                <a:solidFill>
                  <a:schemeClr val="accent3">
                    <a:lumMod val="50000"/>
                  </a:schemeClr>
                </a:solidFill>
              </a:rPr>
              <a:t>олар</a:t>
            </a:r>
            <a:r>
              <a:rPr lang="ru-RU" b="1" dirty="0">
                <a:solidFill>
                  <a:schemeClr val="accent3">
                    <a:lumMod val="50000"/>
                  </a:schemeClr>
                </a:solidFill>
              </a:rPr>
              <a:t> </a:t>
            </a:r>
            <a:r>
              <a:rPr lang="ru-RU" b="1" dirty="0" err="1">
                <a:solidFill>
                  <a:schemeClr val="accent3">
                    <a:lumMod val="50000"/>
                  </a:schemeClr>
                </a:solidFill>
              </a:rPr>
              <a:t>сіздің</a:t>
            </a:r>
            <a:r>
              <a:rPr lang="ru-RU" b="1" dirty="0">
                <a:solidFill>
                  <a:schemeClr val="accent3">
                    <a:lumMod val="50000"/>
                  </a:schemeClr>
                </a:solidFill>
              </a:rPr>
              <a:t> не </a:t>
            </a:r>
            <a:r>
              <a:rPr lang="ru-RU" b="1" dirty="0" err="1">
                <a:solidFill>
                  <a:schemeClr val="accent3">
                    <a:lumMod val="50000"/>
                  </a:schemeClr>
                </a:solidFill>
              </a:rPr>
              <a:t>істеп</a:t>
            </a:r>
            <a:r>
              <a:rPr lang="ru-RU" b="1" dirty="0">
                <a:solidFill>
                  <a:schemeClr val="accent3">
                    <a:lumMod val="50000"/>
                  </a:schemeClr>
                </a:solidFill>
              </a:rPr>
              <a:t> </a:t>
            </a:r>
            <a:r>
              <a:rPr lang="ru-RU" b="1" dirty="0" err="1">
                <a:solidFill>
                  <a:schemeClr val="accent3">
                    <a:lumMod val="50000"/>
                  </a:schemeClr>
                </a:solidFill>
              </a:rPr>
              <a:t>жатқаныңызды</a:t>
            </a:r>
            <a:r>
              <a:rPr lang="ru-RU" b="1" dirty="0">
                <a:solidFill>
                  <a:schemeClr val="accent3">
                    <a:lumMod val="50000"/>
                  </a:schemeClr>
                </a:solidFill>
              </a:rPr>
              <a:t> </a:t>
            </a:r>
            <a:r>
              <a:rPr lang="ru-RU" b="1" dirty="0" err="1">
                <a:solidFill>
                  <a:schemeClr val="accent3">
                    <a:lumMod val="50000"/>
                  </a:schemeClr>
                </a:solidFill>
              </a:rPr>
              <a:t>білетініне</a:t>
            </a:r>
            <a:r>
              <a:rPr lang="ru-RU" b="1" dirty="0">
                <a:solidFill>
                  <a:schemeClr val="accent3">
                    <a:lumMod val="50000"/>
                  </a:schemeClr>
                </a:solidFill>
              </a:rPr>
              <a:t> </a:t>
            </a:r>
            <a:r>
              <a:rPr lang="ru-RU" b="1" dirty="0" err="1">
                <a:solidFill>
                  <a:schemeClr val="accent3">
                    <a:lumMod val="50000"/>
                  </a:schemeClr>
                </a:solidFill>
              </a:rPr>
              <a:t>көз</a:t>
            </a:r>
            <a:r>
              <a:rPr lang="ru-RU" b="1" dirty="0">
                <a:solidFill>
                  <a:schemeClr val="accent3">
                    <a:lumMod val="50000"/>
                  </a:schemeClr>
                </a:solidFill>
              </a:rPr>
              <a:t> </a:t>
            </a:r>
            <a:r>
              <a:rPr lang="ru-RU" b="1" dirty="0" err="1">
                <a:solidFill>
                  <a:schemeClr val="accent3">
                    <a:lumMod val="50000"/>
                  </a:schemeClr>
                </a:solidFill>
              </a:rPr>
              <a:t>жеткізіңіз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Таймерді</a:t>
            </a:r>
            <a:r>
              <a:rPr lang="ru-RU" b="1" dirty="0">
                <a:solidFill>
                  <a:schemeClr val="accent3">
                    <a:lumMod val="50000"/>
                  </a:schemeClr>
                </a:solidFill>
              </a:rPr>
              <a:t> 1-3 </a:t>
            </a:r>
            <a:r>
              <a:rPr lang="ru-RU" b="1" dirty="0" err="1">
                <a:solidFill>
                  <a:schemeClr val="accent3">
                    <a:lumMod val="50000"/>
                  </a:schemeClr>
                </a:solidFill>
              </a:rPr>
              <a:t>минутқа</a:t>
            </a:r>
            <a:r>
              <a:rPr lang="ru-RU" b="1" dirty="0">
                <a:solidFill>
                  <a:schemeClr val="accent3">
                    <a:lumMod val="50000"/>
                  </a:schemeClr>
                </a:solidFill>
              </a:rPr>
              <a:t> </a:t>
            </a:r>
            <a:r>
              <a:rPr lang="ru-RU" b="1" dirty="0" err="1">
                <a:solidFill>
                  <a:schemeClr val="accent3">
                    <a:lumMod val="50000"/>
                  </a:schemeClr>
                </a:solidFill>
              </a:rPr>
              <a:t>қойыңыз</a:t>
            </a:r>
            <a:r>
              <a:rPr lang="ru-RU" b="1" dirty="0">
                <a:solidFill>
                  <a:schemeClr val="accent3">
                    <a:lumMod val="50000"/>
                  </a:schemeClr>
                </a:solidFill>
              </a:rPr>
              <a:t> </a:t>
            </a:r>
            <a:r>
              <a:rPr lang="ru-RU" sz="2000" b="1" dirty="0">
                <a:solidFill>
                  <a:schemeClr val="accent3">
                    <a:lumMod val="50000"/>
                  </a:schemeClr>
                </a:solidFill>
              </a:rPr>
              <a:t>(</a:t>
            </a:r>
            <a:r>
              <a:rPr lang="ru-RU" sz="2000" b="1" dirty="0" err="1">
                <a:solidFill>
                  <a:schemeClr val="accent3">
                    <a:lumMod val="50000"/>
                  </a:schemeClr>
                </a:solidFill>
              </a:rPr>
              <a:t>даусын</a:t>
            </a:r>
            <a:r>
              <a:rPr lang="ru-RU" sz="2000" b="1" dirty="0">
                <a:solidFill>
                  <a:schemeClr val="accent3">
                    <a:lumMod val="50000"/>
                  </a:schemeClr>
                </a:solidFill>
              </a:rPr>
              <a:t> </a:t>
            </a:r>
            <a:r>
              <a:rPr lang="ru-RU" sz="2000" b="1" dirty="0" err="1">
                <a:solidFill>
                  <a:schemeClr val="accent3">
                    <a:lumMod val="50000"/>
                  </a:schemeClr>
                </a:solidFill>
              </a:rPr>
              <a:t>қатты</a:t>
            </a:r>
            <a:r>
              <a:rPr lang="ru-RU" sz="2000" b="1" dirty="0">
                <a:solidFill>
                  <a:schemeClr val="accent3">
                    <a:lumMod val="50000"/>
                  </a:schemeClr>
                </a:solidFill>
              </a:rPr>
              <a:t> </a:t>
            </a:r>
            <a:r>
              <a:rPr lang="ru-RU" sz="2000" b="1" dirty="0" err="1">
                <a:solidFill>
                  <a:schemeClr val="accent3">
                    <a:lumMod val="50000"/>
                  </a:schemeClr>
                </a:solidFill>
              </a:rPr>
              <a:t>шығарып</a:t>
            </a:r>
            <a:r>
              <a:rPr lang="ru-RU" sz="2000" b="1" dirty="0">
                <a:solidFill>
                  <a:schemeClr val="accent3">
                    <a:lumMod val="50000"/>
                  </a:schemeClr>
                </a:solidFill>
              </a:rPr>
              <a:t> </a:t>
            </a:r>
            <a:r>
              <a:rPr lang="ru-RU" sz="2000" b="1" dirty="0" err="1">
                <a:solidFill>
                  <a:schemeClr val="accent3">
                    <a:lumMod val="50000"/>
                  </a:schemeClr>
                </a:solidFill>
              </a:rPr>
              <a:t>қоюға</a:t>
            </a:r>
            <a:r>
              <a:rPr lang="ru-RU" sz="2000" b="1" dirty="0">
                <a:solidFill>
                  <a:schemeClr val="accent3">
                    <a:lumMod val="50000"/>
                  </a:schemeClr>
                </a:solidFill>
              </a:rPr>
              <a:t> </a:t>
            </a:r>
            <a:r>
              <a:rPr lang="ru-RU" sz="2000" b="1" dirty="0" err="1">
                <a:solidFill>
                  <a:schemeClr val="accent3">
                    <a:lumMod val="50000"/>
                  </a:schemeClr>
                </a:solidFill>
              </a:rPr>
              <a:t>болады</a:t>
            </a:r>
            <a:r>
              <a:rPr lang="ru-RU" sz="2000" b="1" dirty="0">
                <a:solidFill>
                  <a:schemeClr val="accent3">
                    <a:lumMod val="50000"/>
                  </a:schemeClr>
                </a:solidFill>
              </a:rPr>
              <a:t>)</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Таймер </a:t>
            </a:r>
            <a:r>
              <a:rPr lang="ru-RU" b="1" dirty="0" err="1">
                <a:solidFill>
                  <a:schemeClr val="accent3">
                    <a:lumMod val="50000"/>
                  </a:schemeClr>
                </a:solidFill>
              </a:rPr>
              <a:t>қосулы</a:t>
            </a:r>
            <a:r>
              <a:rPr lang="ru-RU" b="1" dirty="0">
                <a:solidFill>
                  <a:schemeClr val="accent3">
                    <a:lumMod val="50000"/>
                  </a:schemeClr>
                </a:solidFill>
              </a:rPr>
              <a:t> </a:t>
            </a:r>
            <a:r>
              <a:rPr lang="ru-RU" b="1" dirty="0" err="1">
                <a:solidFill>
                  <a:schemeClr val="accent3">
                    <a:lumMod val="50000"/>
                  </a:schemeClr>
                </a:solidFill>
              </a:rPr>
              <a:t>кезде</a:t>
            </a:r>
            <a:r>
              <a:rPr lang="ru-RU" b="1" dirty="0">
                <a:solidFill>
                  <a:schemeClr val="accent3">
                    <a:lumMod val="50000"/>
                  </a:schemeClr>
                </a:solidFill>
              </a:rPr>
              <a:t> </a:t>
            </a:r>
            <a:r>
              <a:rPr lang="ru-RU" b="1" dirty="0" err="1">
                <a:solidFill>
                  <a:schemeClr val="accent3">
                    <a:lumMod val="50000"/>
                  </a:schemeClr>
                </a:solidFill>
              </a:rPr>
              <a:t>үрейлі</a:t>
            </a:r>
            <a:r>
              <a:rPr lang="ru-RU" b="1" dirty="0">
                <a:solidFill>
                  <a:schemeClr val="accent3">
                    <a:lumMod val="50000"/>
                  </a:schemeClr>
                </a:solidFill>
              </a:rPr>
              <a:t> </a:t>
            </a:r>
            <a:r>
              <a:rPr lang="ru-RU" b="1" dirty="0" err="1">
                <a:solidFill>
                  <a:schemeClr val="accent3">
                    <a:lumMod val="50000"/>
                  </a:schemeClr>
                </a:solidFill>
              </a:rPr>
              <a:t>ойыңыз</a:t>
            </a:r>
            <a:r>
              <a:rPr lang="ru-RU" b="1" dirty="0">
                <a:solidFill>
                  <a:schemeClr val="accent3">
                    <a:lumMod val="50000"/>
                  </a:schemeClr>
                </a:solidFill>
              </a:rPr>
              <a:t> </a:t>
            </a:r>
            <a:r>
              <a:rPr lang="ru-RU" b="1" dirty="0" err="1">
                <a:solidFill>
                  <a:schemeClr val="accent3">
                    <a:lumMod val="50000"/>
                  </a:schemeClr>
                </a:solidFill>
              </a:rPr>
              <a:t>туралы</a:t>
            </a:r>
            <a:r>
              <a:rPr lang="ru-RU" b="1" dirty="0">
                <a:solidFill>
                  <a:schemeClr val="accent3">
                    <a:lumMod val="50000"/>
                  </a:schemeClr>
                </a:solidFill>
              </a:rPr>
              <a:t> </a:t>
            </a:r>
            <a:r>
              <a:rPr lang="ru-RU" b="1" dirty="0" err="1">
                <a:solidFill>
                  <a:schemeClr val="accent3">
                    <a:lumMod val="50000"/>
                  </a:schemeClr>
                </a:solidFill>
              </a:rPr>
              <a:t>ойлаңыз</a:t>
            </a:r>
            <a:r>
              <a:rPr lang="ru-RU" b="1" dirty="0">
                <a:solidFill>
                  <a:schemeClr val="accent3">
                    <a:lumMod val="50000"/>
                  </a:schemeClr>
                </a:solidFill>
              </a:rPr>
              <a:t>. Таймер </a:t>
            </a:r>
            <a:r>
              <a:rPr lang="ru-RU" b="1" dirty="0" err="1">
                <a:solidFill>
                  <a:schemeClr val="accent3">
                    <a:lumMod val="50000"/>
                  </a:schemeClr>
                </a:solidFill>
              </a:rPr>
              <a:t>дабыл</a:t>
            </a:r>
            <a:r>
              <a:rPr lang="ru-RU" b="1" dirty="0">
                <a:solidFill>
                  <a:schemeClr val="accent3">
                    <a:lumMod val="50000"/>
                  </a:schemeClr>
                </a:solidFill>
              </a:rPr>
              <a:t> </a:t>
            </a:r>
            <a:r>
              <a:rPr lang="ru-RU" b="1" dirty="0" err="1">
                <a:solidFill>
                  <a:schemeClr val="accent3">
                    <a:lumMod val="50000"/>
                  </a:schemeClr>
                </a:solidFill>
              </a:rPr>
              <a:t>бергенде</a:t>
            </a:r>
            <a:r>
              <a:rPr lang="ru-RU" b="1" dirty="0">
                <a:solidFill>
                  <a:schemeClr val="accent3">
                    <a:lumMod val="50000"/>
                  </a:schemeClr>
                </a:solidFill>
              </a:rPr>
              <a:t> </a:t>
            </a:r>
            <a:r>
              <a:rPr lang="ru-RU" b="1" dirty="0" err="1">
                <a:solidFill>
                  <a:schemeClr val="accent3">
                    <a:lumMod val="50000"/>
                  </a:schemeClr>
                </a:solidFill>
              </a:rPr>
              <a:t>санаңызды</a:t>
            </a:r>
            <a:r>
              <a:rPr lang="ru-RU" b="1" dirty="0">
                <a:solidFill>
                  <a:schemeClr val="accent3">
                    <a:lumMod val="50000"/>
                  </a:schemeClr>
                </a:solidFill>
              </a:rPr>
              <a:t> </a:t>
            </a:r>
            <a:r>
              <a:rPr lang="ru-RU" b="1" dirty="0" err="1">
                <a:solidFill>
                  <a:schemeClr val="accent3">
                    <a:lumMod val="50000"/>
                  </a:schemeClr>
                </a:solidFill>
              </a:rPr>
              <a:t>тазартыңыз</a:t>
            </a:r>
            <a:r>
              <a:rPr lang="ru-RU" b="1" dirty="0">
                <a:solidFill>
                  <a:schemeClr val="accent3">
                    <a:lumMod val="50000"/>
                  </a:schemeClr>
                </a:solidFill>
              </a:rPr>
              <a:t>, 20 секунд </a:t>
            </a:r>
            <a:r>
              <a:rPr lang="ru-RU" b="1" dirty="0" err="1">
                <a:solidFill>
                  <a:schemeClr val="accent3">
                    <a:lumMod val="50000"/>
                  </a:schemeClr>
                </a:solidFill>
              </a:rPr>
              <a:t>бойы</a:t>
            </a:r>
            <a:r>
              <a:rPr lang="ru-RU" b="1" dirty="0">
                <a:solidFill>
                  <a:schemeClr val="accent3">
                    <a:lumMod val="50000"/>
                  </a:schemeClr>
                </a:solidFill>
              </a:rPr>
              <a:t> </a:t>
            </a:r>
            <a:r>
              <a:rPr lang="ru-RU" b="1" dirty="0" err="1">
                <a:solidFill>
                  <a:schemeClr val="accent3">
                    <a:lumMod val="50000"/>
                  </a:schemeClr>
                </a:solidFill>
              </a:rPr>
              <a:t>кез</a:t>
            </a:r>
            <a:r>
              <a:rPr lang="en-GB" b="1" dirty="0">
                <a:solidFill>
                  <a:schemeClr val="accent3">
                    <a:lumMod val="50000"/>
                  </a:schemeClr>
                </a:solidFill>
              </a:rPr>
              <a:t>-</a:t>
            </a:r>
            <a:r>
              <a:rPr lang="kk-KZ" b="1" dirty="0">
                <a:solidFill>
                  <a:schemeClr val="accent3">
                    <a:lumMod val="50000"/>
                  </a:schemeClr>
                </a:solidFill>
              </a:rPr>
              <a:t>келген ойдан босатуға тырысыңыз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Осылай</a:t>
            </a:r>
            <a:r>
              <a:rPr lang="ru-RU" b="1" dirty="0">
                <a:solidFill>
                  <a:schemeClr val="accent3">
                    <a:lumMod val="50000"/>
                  </a:schemeClr>
                </a:solidFill>
              </a:rPr>
              <a:t> </a:t>
            </a:r>
            <a:r>
              <a:rPr lang="ru-RU" b="1" dirty="0" err="1">
                <a:solidFill>
                  <a:schemeClr val="accent3">
                    <a:lumMod val="50000"/>
                  </a:schemeClr>
                </a:solidFill>
              </a:rPr>
              <a:t>істеуді</a:t>
            </a:r>
            <a:r>
              <a:rPr lang="ru-RU" b="1" dirty="0">
                <a:solidFill>
                  <a:schemeClr val="accent3">
                    <a:lumMod val="50000"/>
                  </a:schemeClr>
                </a:solidFill>
              </a:rPr>
              <a:t> </a:t>
            </a:r>
            <a:r>
              <a:rPr lang="ru-RU" b="1" dirty="0" err="1">
                <a:solidFill>
                  <a:schemeClr val="accent3">
                    <a:lumMod val="50000"/>
                  </a:schemeClr>
                </a:solidFill>
              </a:rPr>
              <a:t>жалғастыра</a:t>
            </a:r>
            <a:r>
              <a:rPr lang="ru-RU" b="1" dirty="0">
                <a:solidFill>
                  <a:schemeClr val="accent3">
                    <a:lumMod val="50000"/>
                  </a:schemeClr>
                </a:solidFill>
              </a:rPr>
              <a:t> </a:t>
            </a:r>
            <a:r>
              <a:rPr lang="ru-RU" b="1" dirty="0" err="1">
                <a:solidFill>
                  <a:schemeClr val="accent3">
                    <a:lumMod val="50000"/>
                  </a:schemeClr>
                </a:solidFill>
              </a:rPr>
              <a:t>отырып</a:t>
            </a:r>
            <a:r>
              <a:rPr lang="ru-RU" b="1" dirty="0">
                <a:solidFill>
                  <a:schemeClr val="accent3">
                    <a:lumMod val="50000"/>
                  </a:schemeClr>
                </a:solidFill>
              </a:rPr>
              <a:t>, ой </a:t>
            </a:r>
            <a:r>
              <a:rPr lang="ru-RU" b="1" dirty="0" err="1">
                <a:solidFill>
                  <a:schemeClr val="accent3">
                    <a:lumMod val="50000"/>
                  </a:schemeClr>
                </a:solidFill>
              </a:rPr>
              <a:t>тазалығын</a:t>
            </a:r>
            <a:r>
              <a:rPr lang="ru-RU" b="1" dirty="0">
                <a:solidFill>
                  <a:schemeClr val="accent3">
                    <a:lumMod val="50000"/>
                  </a:schemeClr>
                </a:solidFill>
              </a:rPr>
              <a:t> </a:t>
            </a:r>
            <a:r>
              <a:rPr lang="ru-RU" b="1" dirty="0" err="1">
                <a:solidFill>
                  <a:schemeClr val="accent3">
                    <a:lumMod val="50000"/>
                  </a:schemeClr>
                </a:solidFill>
              </a:rPr>
              <a:t>сақтап</a:t>
            </a:r>
            <a:r>
              <a:rPr lang="ru-RU" b="1" dirty="0">
                <a:solidFill>
                  <a:schemeClr val="accent3">
                    <a:lumMod val="50000"/>
                  </a:schemeClr>
                </a:solidFill>
              </a:rPr>
              <a:t> </a:t>
            </a:r>
            <a:r>
              <a:rPr lang="ru-RU" b="1" dirty="0" err="1">
                <a:solidFill>
                  <a:schemeClr val="accent3">
                    <a:lumMod val="50000"/>
                  </a:schemeClr>
                </a:solidFill>
              </a:rPr>
              <a:t>тұра</a:t>
            </a:r>
            <a:r>
              <a:rPr lang="ru-RU" b="1" dirty="0">
                <a:solidFill>
                  <a:schemeClr val="accent3">
                    <a:lumMod val="50000"/>
                  </a:schemeClr>
                </a:solidFill>
              </a:rPr>
              <a:t> </a:t>
            </a:r>
            <a:r>
              <a:rPr lang="ru-RU" b="1" dirty="0" err="1">
                <a:solidFill>
                  <a:schemeClr val="accent3">
                    <a:lumMod val="50000"/>
                  </a:schemeClr>
                </a:solidFill>
              </a:rPr>
              <a:t>алатын</a:t>
            </a:r>
            <a:r>
              <a:rPr lang="ru-RU" b="1" dirty="0">
                <a:solidFill>
                  <a:schemeClr val="accent3">
                    <a:lumMod val="50000"/>
                  </a:schemeClr>
                </a:solidFill>
              </a:rPr>
              <a:t> </a:t>
            </a:r>
            <a:r>
              <a:rPr lang="ru-RU" b="1" dirty="0" err="1">
                <a:solidFill>
                  <a:schemeClr val="accent3">
                    <a:lumMod val="50000"/>
                  </a:schemeClr>
                </a:solidFill>
              </a:rPr>
              <a:t>уақытты</a:t>
            </a:r>
            <a:r>
              <a:rPr lang="ru-RU" b="1" dirty="0">
                <a:solidFill>
                  <a:schemeClr val="accent3">
                    <a:lumMod val="50000"/>
                  </a:schemeClr>
                </a:solidFill>
              </a:rPr>
              <a:t> </a:t>
            </a:r>
            <a:r>
              <a:rPr lang="ru-RU" b="1" dirty="0" err="1">
                <a:solidFill>
                  <a:schemeClr val="accent3">
                    <a:lumMod val="50000"/>
                  </a:schemeClr>
                </a:solidFill>
              </a:rPr>
              <a:t>ұзарта</a:t>
            </a:r>
            <a:r>
              <a:rPr lang="ru-RU" b="1" dirty="0">
                <a:solidFill>
                  <a:schemeClr val="accent3">
                    <a:lumMod val="50000"/>
                  </a:schemeClr>
                </a:solidFill>
              </a:rPr>
              <a:t> </a:t>
            </a:r>
            <a:r>
              <a:rPr lang="ru-RU" b="1" dirty="0" err="1">
                <a:solidFill>
                  <a:schemeClr val="accent3">
                    <a:lumMod val="50000"/>
                  </a:schemeClr>
                </a:solidFill>
              </a:rPr>
              <a:t>аласыз</a:t>
            </a:r>
            <a:r>
              <a:rPr lang="ru-RU" b="1" dirty="0">
                <a:solidFill>
                  <a:schemeClr val="accent3">
                    <a:lumMod val="50000"/>
                  </a:schemeClr>
                </a:solidFill>
              </a:rPr>
              <a:t> және </a:t>
            </a:r>
            <a:r>
              <a:rPr lang="ru-RU" b="1" dirty="0" err="1">
                <a:solidFill>
                  <a:schemeClr val="accent3">
                    <a:lumMod val="50000"/>
                  </a:schemeClr>
                </a:solidFill>
              </a:rPr>
              <a:t>тіпті</a:t>
            </a:r>
            <a:r>
              <a:rPr lang="ru-RU" b="1" dirty="0">
                <a:solidFill>
                  <a:schemeClr val="accent3">
                    <a:lumMod val="50000"/>
                  </a:schemeClr>
                </a:solidFill>
              </a:rPr>
              <a:t> </a:t>
            </a:r>
            <a:r>
              <a:rPr lang="ru-RU" b="1" dirty="0" err="1">
                <a:solidFill>
                  <a:schemeClr val="accent3">
                    <a:lumMod val="50000"/>
                  </a:schemeClr>
                </a:solidFill>
              </a:rPr>
              <a:t>үрейлі</a:t>
            </a:r>
            <a:r>
              <a:rPr lang="ru-RU" b="1" dirty="0">
                <a:solidFill>
                  <a:schemeClr val="accent3">
                    <a:lumMod val="50000"/>
                  </a:schemeClr>
                </a:solidFill>
              </a:rPr>
              <a:t> ой </a:t>
            </a:r>
            <a:r>
              <a:rPr lang="ru-RU" b="1" dirty="0" err="1">
                <a:solidFill>
                  <a:schemeClr val="accent3">
                    <a:lumMod val="50000"/>
                  </a:schemeClr>
                </a:solidFill>
              </a:rPr>
              <a:t>туралы</a:t>
            </a:r>
            <a:r>
              <a:rPr lang="ru-RU" b="1" dirty="0">
                <a:solidFill>
                  <a:schemeClr val="accent3">
                    <a:lumMod val="50000"/>
                  </a:schemeClr>
                </a:solidFill>
              </a:rPr>
              <a:t> </a:t>
            </a:r>
            <a:r>
              <a:rPr lang="ru-RU" b="1" dirty="0" err="1">
                <a:solidFill>
                  <a:schemeClr val="accent3">
                    <a:lumMod val="50000"/>
                  </a:schemeClr>
                </a:solidFill>
              </a:rPr>
              <a:t>ойлауға</a:t>
            </a:r>
            <a:r>
              <a:rPr lang="ru-RU" b="1" dirty="0">
                <a:solidFill>
                  <a:schemeClr val="accent3">
                    <a:lumMod val="50000"/>
                  </a:schemeClr>
                </a:solidFill>
              </a:rPr>
              <a:t> </a:t>
            </a:r>
            <a:r>
              <a:rPr lang="ru-RU" b="1" dirty="0" err="1">
                <a:solidFill>
                  <a:schemeClr val="accent3">
                    <a:lumMod val="50000"/>
                  </a:schemeClr>
                </a:solidFill>
              </a:rPr>
              <a:t>кететін</a:t>
            </a:r>
            <a:r>
              <a:rPr lang="ru-RU" b="1" dirty="0">
                <a:solidFill>
                  <a:schemeClr val="accent3">
                    <a:lumMod val="50000"/>
                  </a:schemeClr>
                </a:solidFill>
              </a:rPr>
              <a:t> </a:t>
            </a:r>
            <a:r>
              <a:rPr lang="ru-RU" b="1" dirty="0" err="1">
                <a:solidFill>
                  <a:schemeClr val="accent3">
                    <a:lumMod val="50000"/>
                  </a:schemeClr>
                </a:solidFill>
              </a:rPr>
              <a:t>уақытты</a:t>
            </a:r>
            <a:r>
              <a:rPr lang="ru-RU" b="1" dirty="0">
                <a:solidFill>
                  <a:schemeClr val="accent3">
                    <a:lumMod val="50000"/>
                  </a:schemeClr>
                </a:solidFill>
              </a:rPr>
              <a:t> </a:t>
            </a:r>
            <a:r>
              <a:rPr lang="ru-RU" b="1" dirty="0" err="1">
                <a:solidFill>
                  <a:schemeClr val="accent3">
                    <a:lumMod val="50000"/>
                  </a:schemeClr>
                </a:solidFill>
              </a:rPr>
              <a:t>қысқартуға</a:t>
            </a:r>
            <a:r>
              <a:rPr lang="ru-RU" b="1" dirty="0">
                <a:solidFill>
                  <a:schemeClr val="accent3">
                    <a:lumMod val="50000"/>
                  </a:schemeClr>
                </a:solidFill>
              </a:rPr>
              <a:t> </a:t>
            </a:r>
            <a:r>
              <a:rPr lang="ru-RU" b="1" dirty="0" err="1">
                <a:solidFill>
                  <a:schemeClr val="accent3">
                    <a:lumMod val="50000"/>
                  </a:schemeClr>
                </a:solidFill>
              </a:rPr>
              <a:t>тырыса</a:t>
            </a:r>
            <a:r>
              <a:rPr lang="ru-RU" b="1" dirty="0">
                <a:solidFill>
                  <a:schemeClr val="accent3">
                    <a:lumMod val="50000"/>
                  </a:schemeClr>
                </a:solidFill>
              </a:rPr>
              <a:t> </a:t>
            </a:r>
            <a:r>
              <a:rPr lang="ru-RU" b="1" dirty="0" err="1">
                <a:solidFill>
                  <a:schemeClr val="accent3">
                    <a:lumMod val="50000"/>
                  </a:schemeClr>
                </a:solidFill>
              </a:rPr>
              <a:t>аласыз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«Стоп» </a:t>
            </a:r>
            <a:r>
              <a:rPr lang="ru-RU" b="1" dirty="0" err="1">
                <a:solidFill>
                  <a:schemeClr val="accent3">
                    <a:lumMod val="50000"/>
                  </a:schemeClr>
                </a:solidFill>
              </a:rPr>
              <a:t>деп</a:t>
            </a:r>
            <a:r>
              <a:rPr lang="ru-RU" b="1" dirty="0">
                <a:solidFill>
                  <a:schemeClr val="accent3">
                    <a:lumMod val="50000"/>
                  </a:schemeClr>
                </a:solidFill>
              </a:rPr>
              <a:t> </a:t>
            </a:r>
            <a:r>
              <a:rPr lang="ru-RU" b="1" dirty="0" err="1">
                <a:solidFill>
                  <a:schemeClr val="accent3">
                    <a:lumMod val="50000"/>
                  </a:schemeClr>
                </a:solidFill>
              </a:rPr>
              <a:t>айғайласаңыз</a:t>
            </a:r>
            <a:r>
              <a:rPr lang="ru-RU" b="1" dirty="0">
                <a:solidFill>
                  <a:schemeClr val="accent3">
                    <a:lumMod val="50000"/>
                  </a:schemeClr>
                </a:solidFill>
              </a:rPr>
              <a:t> ба </a:t>
            </a:r>
            <a:r>
              <a:rPr lang="ru-RU" b="1" dirty="0" err="1">
                <a:solidFill>
                  <a:schemeClr val="accent3">
                    <a:lumMod val="50000"/>
                  </a:schemeClr>
                </a:solidFill>
              </a:rPr>
              <a:t>болады</a:t>
            </a:r>
            <a:r>
              <a:rPr lang="ru-RU" b="1" dirty="0">
                <a:solidFill>
                  <a:schemeClr val="accent3">
                    <a:lumMod val="50000"/>
                  </a:schemeClr>
                </a:solidFill>
              </a:rPr>
              <a:t> (</a:t>
            </a:r>
            <a:r>
              <a:rPr lang="ru-RU" b="1" dirty="0" err="1">
                <a:solidFill>
                  <a:schemeClr val="accent3">
                    <a:lumMod val="50000"/>
                  </a:schemeClr>
                </a:solidFill>
              </a:rPr>
              <a:t>бірақ</a:t>
            </a:r>
            <a:r>
              <a:rPr lang="ru-RU" b="1" dirty="0">
                <a:solidFill>
                  <a:schemeClr val="accent3">
                    <a:lumMod val="50000"/>
                  </a:schemeClr>
                </a:solidFill>
              </a:rPr>
              <a:t>, </a:t>
            </a:r>
            <a:r>
              <a:rPr lang="ru-RU" b="1" dirty="0" err="1">
                <a:solidFill>
                  <a:schemeClr val="accent3">
                    <a:lumMod val="50000"/>
                  </a:schemeClr>
                </a:solidFill>
              </a:rPr>
              <a:t>елдің</a:t>
            </a:r>
            <a:r>
              <a:rPr lang="ru-RU" b="1" dirty="0">
                <a:solidFill>
                  <a:schemeClr val="accent3">
                    <a:lumMod val="50000"/>
                  </a:schemeClr>
                </a:solidFill>
              </a:rPr>
              <a:t> </a:t>
            </a:r>
            <a:r>
              <a:rPr lang="ru-RU" b="1" dirty="0" err="1">
                <a:solidFill>
                  <a:schemeClr val="accent3">
                    <a:lumMod val="50000"/>
                  </a:schemeClr>
                </a:solidFill>
              </a:rPr>
              <a:t>көзінше</a:t>
            </a:r>
            <a:r>
              <a:rPr lang="ru-RU" b="1" dirty="0">
                <a:solidFill>
                  <a:schemeClr val="accent3">
                    <a:lumMod val="50000"/>
                  </a:schemeClr>
                </a:solidFill>
              </a:rPr>
              <a:t> </a:t>
            </a:r>
            <a:r>
              <a:rPr lang="ru-RU" b="1" dirty="0" err="1">
                <a:solidFill>
                  <a:schemeClr val="accent3">
                    <a:lumMod val="50000"/>
                  </a:schemeClr>
                </a:solidFill>
              </a:rPr>
              <a:t>істегіңіз</a:t>
            </a:r>
            <a:r>
              <a:rPr lang="ru-RU" b="1" dirty="0">
                <a:solidFill>
                  <a:schemeClr val="accent3">
                    <a:lumMod val="50000"/>
                  </a:schemeClr>
                </a:solidFill>
              </a:rPr>
              <a:t> </a:t>
            </a:r>
            <a:r>
              <a:rPr lang="ru-RU" b="1" dirty="0" err="1">
                <a:solidFill>
                  <a:schemeClr val="accent3">
                    <a:lumMod val="50000"/>
                  </a:schemeClr>
                </a:solidFill>
              </a:rPr>
              <a:t>келмес</a:t>
            </a:r>
            <a:r>
              <a:rPr lang="ru-RU" b="1" dirty="0">
                <a:solidFill>
                  <a:schemeClr val="accent3">
                    <a:lumMod val="50000"/>
                  </a:schemeClr>
                </a:solidFill>
              </a:rPr>
              <a:t>).</a:t>
            </a:r>
            <a:endParaRPr lang="en-CA" b="1" dirty="0">
              <a:solidFill>
                <a:schemeClr val="accent3">
                  <a:lumMod val="50000"/>
                </a:schemeClr>
              </a:solidFill>
            </a:endParaRPr>
          </a:p>
        </p:txBody>
      </p:sp>
      <p:pic>
        <p:nvPicPr>
          <p:cNvPr id="3" name="Picture 2">
            <a:extLst>
              <a:ext uri="{FF2B5EF4-FFF2-40B4-BE49-F238E27FC236}">
                <a16:creationId xmlns:a16="http://schemas.microsoft.com/office/drawing/2014/main" id="{8D396300-1F6C-40D3-BCF0-04D97479F659}"/>
              </a:ext>
            </a:extLst>
          </p:cNvPr>
          <p:cNvPicPr>
            <a:picLocks noChangeAspect="1"/>
          </p:cNvPicPr>
          <p:nvPr/>
        </p:nvPicPr>
        <p:blipFill>
          <a:blip r:embed="rId3"/>
          <a:stretch>
            <a:fillRect/>
          </a:stretch>
        </p:blipFill>
        <p:spPr>
          <a:xfrm>
            <a:off x="10749371" y="55645"/>
            <a:ext cx="1317569" cy="1366091"/>
          </a:xfrm>
          <a:prstGeom prst="rect">
            <a:avLst/>
          </a:prstGeom>
        </p:spPr>
      </p:pic>
    </p:spTree>
    <p:extLst>
      <p:ext uri="{BB962C8B-B14F-4D97-AF65-F5344CB8AC3E}">
        <p14:creationId xmlns:p14="http://schemas.microsoft.com/office/powerpoint/2010/main" val="239517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968" y="5282935"/>
            <a:ext cx="2120182" cy="1413455"/>
          </a:xfrm>
          <a:prstGeom prst="roundRect">
            <a:avLst>
              <a:gd name="adj" fmla="val 2202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320702" y="93850"/>
            <a:ext cx="7391400" cy="942304"/>
          </a:xfrm>
        </p:spPr>
        <p:txBody>
          <a:bodyPr>
            <a:normAutofit/>
          </a:bodyPr>
          <a:lstStyle/>
          <a:p>
            <a:pPr algn="ctr"/>
            <a:r>
              <a:rPr lang="ru-RU" sz="5400" b="1" dirty="0" err="1">
                <a:solidFill>
                  <a:schemeClr val="accent5">
                    <a:lumMod val="75000"/>
                  </a:schemeClr>
                </a:solidFill>
                <a:latin typeface="+mn-lt"/>
              </a:rPr>
              <a:t>Ойдағы</a:t>
            </a:r>
            <a:r>
              <a:rPr lang="ru-RU" sz="5400" b="1" dirty="0">
                <a:solidFill>
                  <a:schemeClr val="accent5">
                    <a:lumMod val="75000"/>
                  </a:schemeClr>
                </a:solidFill>
                <a:latin typeface="+mn-lt"/>
              </a:rPr>
              <a:t> </a:t>
            </a:r>
            <a:r>
              <a:rPr lang="ru-RU" sz="5400" b="1" dirty="0" err="1">
                <a:solidFill>
                  <a:schemeClr val="accent5">
                    <a:lumMod val="75000"/>
                  </a:schemeClr>
                </a:solidFill>
                <a:latin typeface="+mn-lt"/>
              </a:rPr>
              <a:t>бейнелер</a:t>
            </a:r>
            <a:endParaRPr lang="en-CA" sz="5400" b="1" dirty="0">
              <a:solidFill>
                <a:schemeClr val="accent5">
                  <a:lumMod val="75000"/>
                </a:schemeClr>
              </a:solidFill>
              <a:latin typeface="+mn-lt"/>
            </a:endParaRPr>
          </a:p>
        </p:txBody>
      </p:sp>
      <p:sp>
        <p:nvSpPr>
          <p:cNvPr id="3" name="Content Placeholder 2"/>
          <p:cNvSpPr>
            <a:spLocks noGrp="1"/>
          </p:cNvSpPr>
          <p:nvPr>
            <p:ph idx="1"/>
          </p:nvPr>
        </p:nvSpPr>
        <p:spPr>
          <a:xfrm>
            <a:off x="0" y="974854"/>
            <a:ext cx="11059291" cy="2254651"/>
          </a:xfrm>
        </p:spPr>
        <p:txBody>
          <a:bodyPr>
            <a:normAutofit/>
          </a:bodyPr>
          <a:lstStyle/>
          <a:p>
            <a:pPr marL="342898" indent="-342898"/>
            <a:r>
              <a:rPr lang="ru-RU" b="1" dirty="0" err="1">
                <a:solidFill>
                  <a:schemeClr val="accent6">
                    <a:lumMod val="75000"/>
                  </a:schemeClr>
                </a:solidFill>
              </a:rPr>
              <a:t>Босаңсуға</a:t>
            </a:r>
            <a:r>
              <a:rPr lang="ru-RU" b="1" dirty="0">
                <a:solidFill>
                  <a:schemeClr val="accent6">
                    <a:lumMod val="75000"/>
                  </a:schemeClr>
                </a:solidFill>
              </a:rPr>
              <a:t> </a:t>
            </a:r>
            <a:r>
              <a:rPr lang="ru-RU" b="1" dirty="0" err="1">
                <a:solidFill>
                  <a:schemeClr val="accent6">
                    <a:lumMod val="75000"/>
                  </a:schemeClr>
                </a:solidFill>
              </a:rPr>
              <a:t>арналған</a:t>
            </a:r>
            <a:r>
              <a:rPr lang="ru-RU" b="1" dirty="0">
                <a:solidFill>
                  <a:schemeClr val="accent6">
                    <a:lumMod val="75000"/>
                  </a:schemeClr>
                </a:solidFill>
              </a:rPr>
              <a:t> </a:t>
            </a:r>
            <a:r>
              <a:rPr lang="ru-RU" b="1" dirty="0" err="1">
                <a:solidFill>
                  <a:schemeClr val="accent6">
                    <a:lumMod val="75000"/>
                  </a:schemeClr>
                </a:solidFill>
              </a:rPr>
              <a:t>көңілді</a:t>
            </a:r>
            <a:r>
              <a:rPr lang="ru-RU" b="1" dirty="0">
                <a:solidFill>
                  <a:schemeClr val="accent6">
                    <a:lumMod val="75000"/>
                  </a:schemeClr>
                </a:solidFill>
              </a:rPr>
              <a:t> </a:t>
            </a:r>
            <a:r>
              <a:rPr lang="ru-RU" b="1" dirty="0" err="1">
                <a:solidFill>
                  <a:schemeClr val="accent6">
                    <a:lumMod val="75000"/>
                  </a:schemeClr>
                </a:solidFill>
              </a:rPr>
              <a:t>жайландыратын</a:t>
            </a:r>
            <a:r>
              <a:rPr lang="ru-RU" b="1" dirty="0">
                <a:solidFill>
                  <a:schemeClr val="accent6">
                    <a:lumMod val="75000"/>
                  </a:schemeClr>
                </a:solidFill>
              </a:rPr>
              <a:t> </a:t>
            </a:r>
            <a:r>
              <a:rPr lang="ru-RU" b="1" dirty="0" err="1">
                <a:solidFill>
                  <a:schemeClr val="accent6">
                    <a:lumMod val="75000"/>
                  </a:schemeClr>
                </a:solidFill>
              </a:rPr>
              <a:t>көріністі</a:t>
            </a:r>
            <a:r>
              <a:rPr lang="ru-RU" b="1" dirty="0">
                <a:solidFill>
                  <a:schemeClr val="accent6">
                    <a:lumMod val="75000"/>
                  </a:schemeClr>
                </a:solidFill>
              </a:rPr>
              <a:t> </a:t>
            </a:r>
            <a:r>
              <a:rPr lang="ru-RU" b="1" dirty="0" err="1">
                <a:solidFill>
                  <a:schemeClr val="accent6">
                    <a:lumMod val="75000"/>
                  </a:schemeClr>
                </a:solidFill>
              </a:rPr>
              <a:t>көзге</a:t>
            </a:r>
            <a:r>
              <a:rPr lang="ru-RU" b="1" dirty="0">
                <a:solidFill>
                  <a:schemeClr val="accent6">
                    <a:lumMod val="75000"/>
                  </a:schemeClr>
                </a:solidFill>
              </a:rPr>
              <a:t> </a:t>
            </a:r>
            <a:r>
              <a:rPr lang="ru-RU" b="1" dirty="0" err="1">
                <a:solidFill>
                  <a:schemeClr val="accent6">
                    <a:lumMod val="75000"/>
                  </a:schemeClr>
                </a:solidFill>
              </a:rPr>
              <a:t>елестету</a:t>
            </a:r>
            <a:endParaRPr lang="ru-RU" b="1" dirty="0">
              <a:solidFill>
                <a:schemeClr val="accent6">
                  <a:lumMod val="75000"/>
                </a:schemeClr>
              </a:solidFill>
            </a:endParaRPr>
          </a:p>
          <a:p>
            <a:pPr marL="342898" indent="-342898"/>
            <a:r>
              <a:rPr lang="ru-RU" b="1" dirty="0" err="1">
                <a:solidFill>
                  <a:schemeClr val="accent6">
                    <a:lumMod val="75000"/>
                  </a:schemeClr>
                </a:solidFill>
              </a:rPr>
              <a:t>Мысалы</a:t>
            </a:r>
            <a:r>
              <a:rPr lang="ru-RU" b="1" dirty="0">
                <a:solidFill>
                  <a:schemeClr val="accent6">
                    <a:lumMod val="75000"/>
                  </a:schemeClr>
                </a:solidFill>
              </a:rPr>
              <a:t>, </a:t>
            </a:r>
            <a:r>
              <a:rPr lang="ru-RU" b="1" dirty="0" err="1">
                <a:solidFill>
                  <a:schemeClr val="accent6">
                    <a:lumMod val="75000"/>
                  </a:schemeClr>
                </a:solidFill>
              </a:rPr>
              <a:t>өзіңізге</a:t>
            </a:r>
            <a:r>
              <a:rPr lang="ru-RU" b="1" dirty="0">
                <a:solidFill>
                  <a:schemeClr val="accent6">
                    <a:lumMod val="75000"/>
                  </a:schemeClr>
                </a:solidFill>
              </a:rPr>
              <a:t> </a:t>
            </a:r>
            <a:r>
              <a:rPr lang="ru-RU" b="1" dirty="0" err="1">
                <a:solidFill>
                  <a:schemeClr val="accent6">
                    <a:lumMod val="75000"/>
                  </a:schemeClr>
                </a:solidFill>
              </a:rPr>
              <a:t>мейлінше</a:t>
            </a:r>
            <a:r>
              <a:rPr lang="ru-RU" b="1" dirty="0">
                <a:solidFill>
                  <a:schemeClr val="accent6">
                    <a:lumMod val="75000"/>
                  </a:schemeClr>
                </a:solidFill>
              </a:rPr>
              <a:t> </a:t>
            </a:r>
            <a:r>
              <a:rPr lang="ru-RU" b="1" dirty="0" err="1">
                <a:solidFill>
                  <a:schemeClr val="accent6">
                    <a:lumMod val="75000"/>
                  </a:schemeClr>
                </a:solidFill>
              </a:rPr>
              <a:t>ыңғайлы</a:t>
            </a:r>
            <a:r>
              <a:rPr lang="ru-RU" b="1" dirty="0">
                <a:solidFill>
                  <a:schemeClr val="accent6">
                    <a:lumMod val="75000"/>
                  </a:schemeClr>
                </a:solidFill>
              </a:rPr>
              <a:t> </a:t>
            </a:r>
            <a:r>
              <a:rPr lang="ru-RU" b="1" dirty="0" err="1">
                <a:solidFill>
                  <a:schemeClr val="accent6">
                    <a:lumMod val="75000"/>
                  </a:schemeClr>
                </a:solidFill>
              </a:rPr>
              <a:t>болатын</a:t>
            </a:r>
            <a:r>
              <a:rPr lang="ru-RU" b="1" dirty="0">
                <a:solidFill>
                  <a:schemeClr val="accent6">
                    <a:lumMod val="75000"/>
                  </a:schemeClr>
                </a:solidFill>
              </a:rPr>
              <a:t> </a:t>
            </a:r>
            <a:r>
              <a:rPr lang="ru-RU" b="1" dirty="0" err="1">
                <a:solidFill>
                  <a:schemeClr val="accent6">
                    <a:lumMod val="75000"/>
                  </a:schemeClr>
                </a:solidFill>
              </a:rPr>
              <a:t>жайлы</a:t>
            </a:r>
            <a:r>
              <a:rPr lang="ru-RU" b="1" dirty="0">
                <a:solidFill>
                  <a:schemeClr val="accent6">
                    <a:lumMod val="75000"/>
                  </a:schemeClr>
                </a:solidFill>
              </a:rPr>
              <a:t> </a:t>
            </a:r>
            <a:r>
              <a:rPr lang="ru-RU" b="1" dirty="0" err="1">
                <a:solidFill>
                  <a:schemeClr val="accent6">
                    <a:lumMod val="75000"/>
                  </a:schemeClr>
                </a:solidFill>
              </a:rPr>
              <a:t>орынды</a:t>
            </a:r>
            <a:r>
              <a:rPr lang="ru-RU" b="1" dirty="0">
                <a:solidFill>
                  <a:schemeClr val="accent6">
                    <a:lumMod val="75000"/>
                  </a:schemeClr>
                </a:solidFill>
              </a:rPr>
              <a:t> </a:t>
            </a:r>
            <a:r>
              <a:rPr lang="ru-RU" b="1" dirty="0" err="1">
                <a:solidFill>
                  <a:schemeClr val="accent6">
                    <a:lumMod val="75000"/>
                  </a:schemeClr>
                </a:solidFill>
              </a:rPr>
              <a:t>елестетіңіз</a:t>
            </a:r>
            <a:r>
              <a:rPr lang="ru-RU" b="1" dirty="0">
                <a:solidFill>
                  <a:schemeClr val="accent6">
                    <a:lumMod val="75000"/>
                  </a:schemeClr>
                </a:solidFill>
              </a:rPr>
              <a:t>. </a:t>
            </a:r>
            <a:r>
              <a:rPr lang="ru-RU" b="1" dirty="0" err="1">
                <a:solidFill>
                  <a:schemeClr val="accent6">
                    <a:lumMod val="75000"/>
                  </a:schemeClr>
                </a:solidFill>
              </a:rPr>
              <a:t>Ол</a:t>
            </a:r>
            <a:r>
              <a:rPr lang="ru-RU" b="1" dirty="0">
                <a:solidFill>
                  <a:schemeClr val="accent6">
                    <a:lumMod val="75000"/>
                  </a:schemeClr>
                </a:solidFill>
              </a:rPr>
              <a:t> </a:t>
            </a:r>
            <a:r>
              <a:rPr lang="ru-RU" b="1" dirty="0" err="1">
                <a:solidFill>
                  <a:schemeClr val="accent6">
                    <a:lumMod val="75000"/>
                  </a:schemeClr>
                </a:solidFill>
              </a:rPr>
              <a:t>орман</a:t>
            </a:r>
            <a:r>
              <a:rPr lang="ru-RU" b="1" dirty="0">
                <a:solidFill>
                  <a:schemeClr val="accent6">
                    <a:lumMod val="75000"/>
                  </a:schemeClr>
                </a:solidFill>
              </a:rPr>
              <a:t>, </a:t>
            </a:r>
            <a:r>
              <a:rPr lang="ru-RU" b="1" dirty="0" err="1">
                <a:solidFill>
                  <a:schemeClr val="accent6">
                    <a:lumMod val="75000"/>
                  </a:schemeClr>
                </a:solidFill>
              </a:rPr>
              <a:t>теңіз</a:t>
            </a:r>
            <a:r>
              <a:rPr lang="ru-RU" b="1" dirty="0">
                <a:solidFill>
                  <a:schemeClr val="accent6">
                    <a:lumMod val="75000"/>
                  </a:schemeClr>
                </a:solidFill>
              </a:rPr>
              <a:t>, </a:t>
            </a:r>
            <a:r>
              <a:rPr lang="ru-RU" b="1" dirty="0" err="1">
                <a:solidFill>
                  <a:schemeClr val="accent6">
                    <a:lumMod val="75000"/>
                  </a:schemeClr>
                </a:solidFill>
              </a:rPr>
              <a:t>көгал</a:t>
            </a:r>
            <a:r>
              <a:rPr lang="ru-RU" b="1" dirty="0">
                <a:solidFill>
                  <a:schemeClr val="accent6">
                    <a:lumMod val="75000"/>
                  </a:schemeClr>
                </a:solidFill>
              </a:rPr>
              <a:t>, </a:t>
            </a:r>
            <a:r>
              <a:rPr lang="ru-RU" b="1" dirty="0" err="1">
                <a:solidFill>
                  <a:schemeClr val="accent6">
                    <a:lumMod val="75000"/>
                  </a:schemeClr>
                </a:solidFill>
              </a:rPr>
              <a:t>өз</a:t>
            </a:r>
            <a:r>
              <a:rPr lang="ru-RU" b="1" dirty="0">
                <a:solidFill>
                  <a:schemeClr val="accent6">
                    <a:lumMod val="75000"/>
                  </a:schemeClr>
                </a:solidFill>
              </a:rPr>
              <a:t> </a:t>
            </a:r>
            <a:r>
              <a:rPr lang="ru-RU" b="1" dirty="0" err="1">
                <a:solidFill>
                  <a:schemeClr val="accent6">
                    <a:lumMod val="75000"/>
                  </a:schemeClr>
                </a:solidFill>
              </a:rPr>
              <a:t>бөлмеңіз</a:t>
            </a:r>
            <a:r>
              <a:rPr lang="ru-RU" b="1" dirty="0">
                <a:solidFill>
                  <a:schemeClr val="accent6">
                    <a:lumMod val="75000"/>
                  </a:schemeClr>
                </a:solidFill>
              </a:rPr>
              <a:t>, </a:t>
            </a:r>
            <a:r>
              <a:rPr lang="ru-RU" b="1" dirty="0" err="1">
                <a:solidFill>
                  <a:schemeClr val="accent6">
                    <a:lumMod val="75000"/>
                  </a:schemeClr>
                </a:solidFill>
              </a:rPr>
              <a:t>ошақтың</a:t>
            </a:r>
            <a:r>
              <a:rPr lang="ru-RU" b="1" dirty="0">
                <a:solidFill>
                  <a:schemeClr val="accent6">
                    <a:lumMod val="75000"/>
                  </a:schemeClr>
                </a:solidFill>
              </a:rPr>
              <a:t> </a:t>
            </a:r>
            <a:r>
              <a:rPr lang="ru-RU" b="1" dirty="0" err="1">
                <a:solidFill>
                  <a:schemeClr val="accent6">
                    <a:lumMod val="75000"/>
                  </a:schemeClr>
                </a:solidFill>
              </a:rPr>
              <a:t>алды</a:t>
            </a:r>
            <a:r>
              <a:rPr lang="ru-RU" b="1" dirty="0">
                <a:solidFill>
                  <a:schemeClr val="accent6">
                    <a:lumMod val="75000"/>
                  </a:schemeClr>
                </a:solidFill>
              </a:rPr>
              <a:t>, </a:t>
            </a:r>
            <a:r>
              <a:rPr lang="ru-RU" b="1" dirty="0" err="1">
                <a:solidFill>
                  <a:schemeClr val="accent6">
                    <a:lumMod val="75000"/>
                  </a:schemeClr>
                </a:solidFill>
              </a:rPr>
              <a:t>т.б</a:t>
            </a:r>
            <a:r>
              <a:rPr lang="ru-RU" b="1" dirty="0">
                <a:solidFill>
                  <a:schemeClr val="accent6">
                    <a:lumMod val="75000"/>
                  </a:schemeClr>
                </a:solidFill>
              </a:rPr>
              <a:t>. </a:t>
            </a:r>
            <a:r>
              <a:rPr lang="ru-RU" b="1" dirty="0" err="1">
                <a:solidFill>
                  <a:schemeClr val="accent6">
                    <a:lumMod val="75000"/>
                  </a:schemeClr>
                </a:solidFill>
              </a:rPr>
              <a:t>болуы</a:t>
            </a:r>
            <a:r>
              <a:rPr lang="ru-RU" b="1" dirty="0">
                <a:solidFill>
                  <a:schemeClr val="accent6">
                    <a:lumMod val="75000"/>
                  </a:schemeClr>
                </a:solidFill>
              </a:rPr>
              <a:t> </a:t>
            </a:r>
            <a:r>
              <a:rPr lang="ru-RU" b="1" dirty="0" err="1">
                <a:solidFill>
                  <a:schemeClr val="accent6">
                    <a:lumMod val="75000"/>
                  </a:schemeClr>
                </a:solidFill>
              </a:rPr>
              <a:t>мүмкін</a:t>
            </a:r>
            <a:r>
              <a:rPr lang="ru-RU" b="1" dirty="0">
                <a:solidFill>
                  <a:schemeClr val="accent6">
                    <a:lumMod val="75000"/>
                  </a:schemeClr>
                </a:solidFill>
              </a:rPr>
              <a:t>.</a:t>
            </a:r>
            <a:endParaRPr lang="en-CA" b="1" dirty="0">
              <a:solidFill>
                <a:schemeClr val="accent6">
                  <a:lumMod val="75000"/>
                </a:schemeClr>
              </a:solidFill>
            </a:endParaRPr>
          </a:p>
        </p:txBody>
      </p:sp>
      <p:pic>
        <p:nvPicPr>
          <p:cNvPr id="1433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98" r="99902"/>
                    </a14:imgEffect>
                  </a14:imgLayer>
                </a14:imgProps>
              </a:ext>
              <a:ext uri="{28A0092B-C50C-407E-A947-70E740481C1C}">
                <a14:useLocalDpi xmlns:a14="http://schemas.microsoft.com/office/drawing/2010/main" val="0"/>
              </a:ext>
            </a:extLst>
          </a:blip>
          <a:srcRect/>
          <a:stretch>
            <a:fillRect/>
          </a:stretch>
        </p:blipFill>
        <p:spPr bwMode="auto">
          <a:xfrm>
            <a:off x="10523427" y="0"/>
            <a:ext cx="1668573" cy="166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059" y="3501809"/>
            <a:ext cx="2602616" cy="1626635"/>
          </a:xfrm>
          <a:prstGeom prst="roundRect">
            <a:avLst>
              <a:gd name="adj" fmla="val 2597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6764" y="3283380"/>
            <a:ext cx="2598605" cy="1624127"/>
          </a:xfrm>
          <a:prstGeom prst="roundRect">
            <a:avLst>
              <a:gd name="adj" fmla="val 1727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5136" y="3398555"/>
            <a:ext cx="2039619" cy="2328198"/>
          </a:xfrm>
          <a:prstGeom prst="roundRect">
            <a:avLst>
              <a:gd name="adj" fmla="val 22126"/>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51173" y="5020449"/>
            <a:ext cx="2260717" cy="1773476"/>
          </a:xfrm>
          <a:prstGeom prst="roundRect">
            <a:avLst>
              <a:gd name="adj" fmla="val 1789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3192" y="5058234"/>
            <a:ext cx="2564009" cy="1705916"/>
          </a:xfrm>
          <a:prstGeom prst="roundRect">
            <a:avLst>
              <a:gd name="adj" fmla="val 2300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6214"/>
          <a:stretch/>
        </p:blipFill>
        <p:spPr bwMode="auto">
          <a:xfrm>
            <a:off x="9377378" y="2974563"/>
            <a:ext cx="2712101" cy="1626634"/>
          </a:xfrm>
          <a:prstGeom prst="roundRect">
            <a:avLst>
              <a:gd name="adj" fmla="val 28042"/>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964" y="17250"/>
            <a:ext cx="1724458" cy="165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2590" y="244118"/>
            <a:ext cx="10044952" cy="900974"/>
          </a:xfrm>
        </p:spPr>
        <p:txBody>
          <a:bodyPr>
            <a:normAutofit/>
          </a:bodyPr>
          <a:lstStyle/>
          <a:p>
            <a:r>
              <a:rPr lang="ru-RU" b="1" dirty="0">
                <a:solidFill>
                  <a:srgbClr val="05856D"/>
                </a:solidFill>
                <a:latin typeface="+mn-lt"/>
              </a:rPr>
              <a:t>БҰЛШЫҚ ЕТТІ ҮДЕМЕЛІ БОСАҢСЫТУ</a:t>
            </a:r>
            <a:endParaRPr lang="en-CA" b="1" dirty="0">
              <a:solidFill>
                <a:srgbClr val="05856D"/>
              </a:solidFill>
              <a:latin typeface="+mn-lt"/>
            </a:endParaRPr>
          </a:p>
        </p:txBody>
      </p:sp>
      <p:sp>
        <p:nvSpPr>
          <p:cNvPr id="3" name="TextBox 2"/>
          <p:cNvSpPr txBox="1"/>
          <p:nvPr/>
        </p:nvSpPr>
        <p:spPr>
          <a:xfrm>
            <a:off x="254000" y="1371960"/>
            <a:ext cx="11858978" cy="3929281"/>
          </a:xfrm>
          <a:prstGeom prst="rect">
            <a:avLst/>
          </a:prstGeom>
          <a:noFill/>
        </p:spPr>
        <p:txBody>
          <a:bodyPr wrap="square" lIns="91439" tIns="45720" rIns="91439" bIns="45720" rtlCol="0">
            <a:spAutoFit/>
          </a:bodyPr>
          <a:lstStyle/>
          <a:p>
            <a:pPr marL="18288" indent="182880">
              <a:spcBef>
                <a:spcPts val="400"/>
              </a:spcBef>
              <a:spcAft>
                <a:spcPts val="400"/>
              </a:spcAft>
              <a:buFont typeface="Wingdings" panose="05000000000000000000" pitchFamily="2" charset="2"/>
              <a:buChar char="v"/>
            </a:pPr>
            <a:r>
              <a:rPr lang="ru-RU" sz="2400" b="1" dirty="0"/>
              <a:t> </a:t>
            </a:r>
            <a:r>
              <a:rPr lang="ru-RU" sz="2400" b="1" dirty="0" err="1"/>
              <a:t>Тыныш</a:t>
            </a:r>
            <a:r>
              <a:rPr lang="ru-RU" sz="2400" b="1" dirty="0"/>
              <a:t> </a:t>
            </a:r>
            <a:r>
              <a:rPr lang="ru-RU" sz="2400" b="1" dirty="0" err="1"/>
              <a:t>жер</a:t>
            </a:r>
            <a:r>
              <a:rPr lang="ru-RU" sz="2400" b="1" dirty="0"/>
              <a:t> </a:t>
            </a:r>
            <a:r>
              <a:rPr lang="ru-RU" sz="2400" b="1" dirty="0" err="1"/>
              <a:t>таңдап</a:t>
            </a:r>
            <a:r>
              <a:rPr lang="ru-RU" sz="2400" b="1" dirty="0"/>
              <a:t>, осы </a:t>
            </a:r>
            <a:r>
              <a:rPr lang="ru-RU" sz="2400" b="1" dirty="0" err="1"/>
              <a:t>жаттығуға</a:t>
            </a:r>
            <a:r>
              <a:rPr lang="ru-RU" sz="2400" b="1" dirty="0"/>
              <a:t> 15-20 минут </a:t>
            </a:r>
            <a:r>
              <a:rPr lang="ru-RU" sz="2400" b="1" dirty="0" err="1"/>
              <a:t>бөліңіз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Бұлшық</a:t>
            </a:r>
            <a:r>
              <a:rPr lang="ru-RU" sz="2400" b="1" dirty="0"/>
              <a:t> </a:t>
            </a:r>
            <a:r>
              <a:rPr lang="ru-RU" sz="2400" b="1" dirty="0" err="1"/>
              <a:t>еттеріңізді</a:t>
            </a:r>
            <a:r>
              <a:rPr lang="ru-RU" sz="2400" b="1" dirty="0"/>
              <a:t> </a:t>
            </a:r>
            <a:r>
              <a:rPr lang="ru-RU" sz="2400" b="1" dirty="0" err="1"/>
              <a:t>табаныңыздан</a:t>
            </a:r>
            <a:r>
              <a:rPr lang="ru-RU" sz="2400" b="1" dirty="0"/>
              <a:t> </a:t>
            </a:r>
            <a:r>
              <a:rPr lang="ru-RU" sz="2400" b="1" dirty="0" err="1"/>
              <a:t>төбеңізге</a:t>
            </a:r>
            <a:r>
              <a:rPr lang="ru-RU" sz="2400" b="1" dirty="0"/>
              <a:t> </a:t>
            </a:r>
            <a:r>
              <a:rPr lang="ru-RU" sz="2400" b="1" dirty="0" err="1"/>
              <a:t>дейін</a:t>
            </a:r>
            <a:r>
              <a:rPr lang="ru-RU" sz="2400" b="1" dirty="0"/>
              <a:t> </a:t>
            </a:r>
            <a:r>
              <a:rPr lang="ru-RU" sz="2400" b="1" dirty="0" err="1"/>
              <a:t>ширатасыз</a:t>
            </a:r>
            <a:r>
              <a:rPr lang="ru-RU" sz="2400" b="1" dirty="0"/>
              <a:t>: </a:t>
            </a:r>
            <a:r>
              <a:rPr lang="ru-RU" sz="2400" b="1" dirty="0" err="1"/>
              <a:t>табан</a:t>
            </a:r>
            <a:r>
              <a:rPr lang="ru-RU" sz="2400" b="1" dirty="0"/>
              <a:t>, </a:t>
            </a:r>
            <a:r>
              <a:rPr lang="ru-RU" sz="2400" b="1" dirty="0" err="1"/>
              <a:t>аяқ</a:t>
            </a:r>
            <a:r>
              <a:rPr lang="ru-RU" sz="2400" b="1" dirty="0"/>
              <a:t>, </a:t>
            </a:r>
            <a:r>
              <a:rPr lang="ru-RU" sz="2400" b="1" dirty="0" err="1"/>
              <a:t>қол</a:t>
            </a:r>
            <a:r>
              <a:rPr lang="ru-RU" sz="2400" b="1" dirty="0"/>
              <a:t>, </a:t>
            </a:r>
            <a:r>
              <a:rPr lang="ru-RU" sz="2400" b="1" dirty="0" err="1"/>
              <a:t>жамбас</a:t>
            </a:r>
            <a:r>
              <a:rPr lang="ru-RU" sz="2400" b="1" dirty="0"/>
              <a:t>, </a:t>
            </a:r>
            <a:r>
              <a:rPr lang="ru-RU" sz="2400" b="1" dirty="0" err="1"/>
              <a:t>іш</a:t>
            </a:r>
            <a:r>
              <a:rPr lang="ru-RU" sz="2400" b="1" dirty="0"/>
              <a:t>, </a:t>
            </a:r>
            <a:r>
              <a:rPr lang="ru-RU" sz="2400" b="1" dirty="0" err="1"/>
              <a:t>кеуде</a:t>
            </a:r>
            <a:r>
              <a:rPr lang="ru-RU" sz="2400" b="1" dirty="0"/>
              <a:t>, </a:t>
            </a:r>
            <a:r>
              <a:rPr lang="ru-RU" sz="2400" b="1" dirty="0" err="1"/>
              <a:t>мойын</a:t>
            </a:r>
            <a:r>
              <a:rPr lang="ru-RU" sz="2400" b="1" dirty="0"/>
              <a:t>, </a:t>
            </a:r>
            <a:r>
              <a:rPr lang="ru-RU" sz="2400" b="1" dirty="0" err="1"/>
              <a:t>ауыз</a:t>
            </a:r>
            <a:r>
              <a:rPr lang="ru-RU" sz="2400" b="1" dirty="0"/>
              <a:t>, </a:t>
            </a:r>
            <a:r>
              <a:rPr lang="ru-RU" sz="2400" b="1" dirty="0" err="1"/>
              <a:t>көз</a:t>
            </a:r>
            <a:r>
              <a:rPr lang="ru-RU" sz="2400" b="1" dirty="0"/>
              <a:t>, </a:t>
            </a:r>
            <a:r>
              <a:rPr lang="ru-RU" sz="2400" b="1" dirty="0" err="1"/>
              <a:t>маңдай</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Бірінші</a:t>
            </a:r>
            <a:r>
              <a:rPr lang="ru-RU" sz="2400" b="1" dirty="0"/>
              <a:t> </a:t>
            </a:r>
            <a:r>
              <a:rPr lang="ru-RU" sz="2400" b="1" dirty="0" err="1"/>
              <a:t>мақсатты</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тобына</a:t>
            </a:r>
            <a:r>
              <a:rPr lang="ru-RU" sz="2400" b="1" dirty="0"/>
              <a:t> </a:t>
            </a:r>
            <a:r>
              <a:rPr lang="ru-RU" sz="2400" b="1" dirty="0" err="1"/>
              <a:t>зейін</a:t>
            </a:r>
            <a:r>
              <a:rPr lang="ru-RU" sz="2400" b="1" dirty="0"/>
              <a:t> </a:t>
            </a:r>
            <a:r>
              <a:rPr lang="ru-RU" sz="2400" b="1" dirty="0" err="1"/>
              <a:t>қойыңыз</a:t>
            </a:r>
            <a:r>
              <a:rPr lang="ru-RU" sz="2400" b="1" dirty="0"/>
              <a:t>. </a:t>
            </a:r>
            <a:r>
              <a:rPr lang="ru-RU" sz="2400" b="1" dirty="0" err="1"/>
              <a:t>Деміңізді</a:t>
            </a:r>
            <a:r>
              <a:rPr lang="ru-RU" sz="2400" b="1" dirty="0"/>
              <a:t> </a:t>
            </a:r>
            <a:r>
              <a:rPr lang="ru-RU" sz="2400" b="1" dirty="0" err="1"/>
              <a:t>баяу</a:t>
            </a:r>
            <a:r>
              <a:rPr lang="ru-RU" sz="2400" b="1" dirty="0"/>
              <a:t>, </a:t>
            </a:r>
            <a:r>
              <a:rPr lang="ru-RU" sz="2400" b="1" dirty="0" err="1"/>
              <a:t>әрі</a:t>
            </a:r>
            <a:r>
              <a:rPr lang="ru-RU" sz="2400" b="1" dirty="0"/>
              <a:t> </a:t>
            </a:r>
            <a:r>
              <a:rPr lang="ru-RU" sz="2400" b="1" dirty="0" err="1"/>
              <a:t>терең</a:t>
            </a:r>
            <a:r>
              <a:rPr lang="ru-RU" sz="2400" b="1" dirty="0"/>
              <a:t> </a:t>
            </a:r>
            <a:r>
              <a:rPr lang="ru-RU" sz="2400" b="1" dirty="0" err="1"/>
              <a:t>ішке</a:t>
            </a:r>
            <a:r>
              <a:rPr lang="ru-RU" sz="2400" b="1" dirty="0"/>
              <a:t> </a:t>
            </a:r>
            <a:r>
              <a:rPr lang="ru-RU" sz="2400" b="1" dirty="0" err="1"/>
              <a:t>тартыңыз</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a:t>
            </a:r>
            <a:r>
              <a:rPr lang="ru-RU" sz="2400" b="1" dirty="0"/>
              <a:t> </a:t>
            </a:r>
            <a:r>
              <a:rPr lang="ru-RU" sz="2400" b="1" dirty="0" err="1"/>
              <a:t>ширатып</a:t>
            </a:r>
            <a:r>
              <a:rPr lang="ru-RU" sz="2400" b="1" dirty="0"/>
              <a:t> (</a:t>
            </a:r>
            <a:r>
              <a:rPr lang="ru-RU" sz="2400" b="1" dirty="0" err="1"/>
              <a:t>қысып</a:t>
            </a:r>
            <a:r>
              <a:rPr lang="ru-RU" sz="2400" b="1" dirty="0"/>
              <a:t>), 5-10 секунд </a:t>
            </a:r>
            <a:r>
              <a:rPr lang="ru-RU" sz="2400" b="1" dirty="0" err="1"/>
              <a:t>ұстаңыз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Ширыққан</a:t>
            </a:r>
            <a:r>
              <a:rPr lang="ru-RU" sz="2400" b="1" dirty="0"/>
              <a:t> және </a:t>
            </a:r>
            <a:r>
              <a:rPr lang="ru-RU" sz="2400" b="1" dirty="0" err="1"/>
              <a:t>босаңсыған</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арасындағы</a:t>
            </a:r>
            <a:r>
              <a:rPr lang="ru-RU" sz="2400" b="1" dirty="0"/>
              <a:t> </a:t>
            </a:r>
            <a:r>
              <a:rPr lang="ru-RU" sz="2400" b="1" dirty="0" err="1"/>
              <a:t>айырмашылыққа</a:t>
            </a:r>
            <a:r>
              <a:rPr lang="ru-RU" sz="2400" b="1" dirty="0"/>
              <a:t> </a:t>
            </a:r>
            <a:r>
              <a:rPr lang="ru-RU" sz="2400" b="1" dirty="0" err="1"/>
              <a:t>назар</a:t>
            </a:r>
            <a:r>
              <a:rPr lang="ru-RU" sz="2400" b="1" dirty="0"/>
              <a:t> </a:t>
            </a:r>
            <a:r>
              <a:rPr lang="ru-RU" sz="2400" b="1" dirty="0" err="1"/>
              <a:t>аударыңыз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Келесі</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тобына</a:t>
            </a:r>
            <a:r>
              <a:rPr lang="ru-RU" sz="2400" b="1" dirty="0"/>
              <a:t> </a:t>
            </a:r>
            <a:r>
              <a:rPr lang="ru-RU" sz="2400" b="1" dirty="0" err="1"/>
              <a:t>көшер</a:t>
            </a:r>
            <a:r>
              <a:rPr lang="ru-RU" sz="2400" b="1" dirty="0"/>
              <a:t> </a:t>
            </a:r>
            <a:r>
              <a:rPr lang="ru-RU" sz="2400" b="1" dirty="0" err="1"/>
              <a:t>алдында</a:t>
            </a:r>
            <a:r>
              <a:rPr lang="ru-RU" sz="2400" b="1" dirty="0"/>
              <a:t> 10-20 секунд </a:t>
            </a:r>
            <a:r>
              <a:rPr lang="ru-RU" sz="2400" b="1" dirty="0" err="1"/>
              <a:t>бойы</a:t>
            </a:r>
            <a:r>
              <a:rPr lang="ru-RU" sz="2400" b="1" dirty="0"/>
              <a:t> </a:t>
            </a:r>
            <a:r>
              <a:rPr lang="ru-RU" sz="2400" b="1" dirty="0" err="1"/>
              <a:t>босаңсыңыз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Жаттығуды</a:t>
            </a:r>
            <a:r>
              <a:rPr lang="ru-RU" sz="2400" b="1" dirty="0"/>
              <a:t> </a:t>
            </a:r>
            <a:r>
              <a:rPr lang="ru-RU" sz="2400" b="1" dirty="0" err="1"/>
              <a:t>аяқтаған</a:t>
            </a:r>
            <a:r>
              <a:rPr lang="ru-RU" sz="2400" b="1" dirty="0"/>
              <a:t> </a:t>
            </a:r>
            <a:r>
              <a:rPr lang="ru-RU" sz="2400" b="1" dirty="0" err="1"/>
              <a:t>соң</a:t>
            </a:r>
            <a:r>
              <a:rPr lang="ru-RU" sz="2400" b="1" dirty="0"/>
              <a:t>, осы </a:t>
            </a:r>
            <a:r>
              <a:rPr lang="ru-RU" sz="2400" b="1" dirty="0" err="1"/>
              <a:t>шаққа</a:t>
            </a:r>
            <a:r>
              <a:rPr lang="ru-RU" sz="2400" b="1" dirty="0"/>
              <a:t> </a:t>
            </a:r>
            <a:r>
              <a:rPr lang="ru-RU" sz="2400" b="1" dirty="0" err="1"/>
              <a:t>қайта</a:t>
            </a:r>
            <a:r>
              <a:rPr lang="ru-RU" sz="2400" b="1" dirty="0"/>
              <a:t> </a:t>
            </a:r>
            <a:r>
              <a:rPr lang="ru-RU" sz="2400" b="1" dirty="0" err="1"/>
              <a:t>зейін</a:t>
            </a:r>
            <a:r>
              <a:rPr lang="ru-RU" sz="2400" b="1" dirty="0"/>
              <a:t> салу </a:t>
            </a:r>
            <a:r>
              <a:rPr lang="ru-RU" sz="2400" b="1" dirty="0" err="1"/>
              <a:t>үшін</a:t>
            </a:r>
            <a:r>
              <a:rPr lang="ru-RU" sz="2400" b="1" dirty="0"/>
              <a:t> 5</a:t>
            </a:r>
            <a:r>
              <a:rPr lang="en-GB" sz="2400" b="1" dirty="0"/>
              <a:t>-</a:t>
            </a:r>
            <a:r>
              <a:rPr lang="kk-KZ" sz="2400" b="1" dirty="0"/>
              <a:t>тен</a:t>
            </a:r>
            <a:r>
              <a:rPr lang="ru-RU" sz="2400" b="1" dirty="0"/>
              <a:t> 1</a:t>
            </a:r>
            <a:r>
              <a:rPr lang="en-GB" sz="2400" b="1" dirty="0"/>
              <a:t>-</a:t>
            </a:r>
            <a:r>
              <a:rPr lang="kk-KZ" sz="2400" b="1" dirty="0"/>
              <a:t>ге дейін санаңыз</a:t>
            </a:r>
            <a:r>
              <a:rPr lang="ru-RU" sz="2400" b="1" dirty="0"/>
              <a:t>.</a:t>
            </a:r>
          </a:p>
        </p:txBody>
      </p:sp>
      <p:sp>
        <p:nvSpPr>
          <p:cNvPr id="4" name="Прямоугольник 3"/>
          <p:cNvSpPr/>
          <p:nvPr/>
        </p:nvSpPr>
        <p:spPr>
          <a:xfrm>
            <a:off x="422590" y="5619509"/>
            <a:ext cx="11690388" cy="954107"/>
          </a:xfrm>
          <a:prstGeom prst="rect">
            <a:avLst/>
          </a:prstGeom>
          <a:solidFill>
            <a:schemeClr val="accent1">
              <a:lumMod val="40000"/>
              <a:lumOff val="60000"/>
            </a:schemeClr>
          </a:solidFill>
        </p:spPr>
        <p:txBody>
          <a:bodyPr wrap="square">
            <a:spAutoFit/>
          </a:bodyPr>
          <a:lstStyle/>
          <a:p>
            <a:pPr algn="ctr"/>
            <a:r>
              <a:rPr lang="ru-RU" sz="2800" b="1" dirty="0" err="1"/>
              <a:t>Бұлшық</a:t>
            </a:r>
            <a:r>
              <a:rPr lang="ru-RU" sz="2800" b="1" dirty="0"/>
              <a:t> </a:t>
            </a:r>
            <a:r>
              <a:rPr lang="ru-RU" sz="2800" b="1" dirty="0" err="1"/>
              <a:t>еттерді</a:t>
            </a:r>
            <a:r>
              <a:rPr lang="ru-RU" sz="2800" b="1" dirty="0"/>
              <a:t> </a:t>
            </a:r>
            <a:r>
              <a:rPr lang="ru-RU" sz="2800" b="1" dirty="0" err="1"/>
              <a:t>тым</a:t>
            </a:r>
            <a:r>
              <a:rPr lang="ru-RU" sz="2800" b="1" dirty="0"/>
              <a:t> </a:t>
            </a:r>
            <a:r>
              <a:rPr lang="ru-RU" sz="2800" b="1" dirty="0" err="1"/>
              <a:t>қатты</a:t>
            </a:r>
            <a:r>
              <a:rPr lang="ru-RU" sz="2800" b="1" dirty="0"/>
              <a:t> </a:t>
            </a:r>
            <a:r>
              <a:rPr lang="ru-RU" sz="2800" b="1" dirty="0" err="1"/>
              <a:t>ширатпаңыз</a:t>
            </a:r>
            <a:r>
              <a:rPr lang="ru-RU" sz="2800" b="1" dirty="0"/>
              <a:t>! </a:t>
            </a:r>
          </a:p>
          <a:p>
            <a:pPr algn="ctr"/>
            <a:r>
              <a:rPr lang="ru-RU" sz="2800" b="1" dirty="0" err="1"/>
              <a:t>Жаттығу</a:t>
            </a:r>
            <a:r>
              <a:rPr lang="ru-RU" sz="2800" b="1" dirty="0"/>
              <a:t> </a:t>
            </a:r>
            <a:r>
              <a:rPr lang="ru-RU" sz="2800" b="1" dirty="0" err="1"/>
              <a:t>барысында</a:t>
            </a:r>
            <a:r>
              <a:rPr lang="ru-RU" sz="2800" b="1" dirty="0"/>
              <a:t> </a:t>
            </a:r>
            <a:r>
              <a:rPr lang="ru-RU" sz="2800" b="1" dirty="0" err="1"/>
              <a:t>ауырсынуды</a:t>
            </a:r>
            <a:r>
              <a:rPr lang="ru-RU" sz="2800" b="1" dirty="0"/>
              <a:t> </a:t>
            </a:r>
            <a:r>
              <a:rPr lang="ru-RU" sz="2800" b="1" dirty="0" err="1"/>
              <a:t>немесе</a:t>
            </a:r>
            <a:r>
              <a:rPr lang="ru-RU" sz="2800" b="1" dirty="0"/>
              <a:t> </a:t>
            </a:r>
            <a:r>
              <a:rPr lang="ru-RU" sz="2800" b="1" dirty="0" err="1"/>
              <a:t>құрысуды</a:t>
            </a:r>
            <a:r>
              <a:rPr lang="ru-RU" sz="2800" b="1" dirty="0"/>
              <a:t> </a:t>
            </a:r>
            <a:r>
              <a:rPr lang="ru-RU" sz="2800" b="1" dirty="0" err="1"/>
              <a:t>сезінбеуіңіз</a:t>
            </a:r>
            <a:r>
              <a:rPr lang="ru-RU" sz="2800" b="1" dirty="0"/>
              <a:t> </a:t>
            </a:r>
            <a:r>
              <a:rPr lang="ru-RU" sz="2800" b="1" dirty="0" err="1"/>
              <a:t>тиіс</a:t>
            </a:r>
            <a:r>
              <a:rPr lang="ru-RU" sz="2800" b="1" dirty="0"/>
              <a:t>.</a:t>
            </a:r>
          </a:p>
        </p:txBody>
      </p:sp>
    </p:spTree>
    <p:extLst>
      <p:ext uri="{BB962C8B-B14F-4D97-AF65-F5344CB8AC3E}">
        <p14:creationId xmlns:p14="http://schemas.microsoft.com/office/powerpoint/2010/main" val="14231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42" y="71212"/>
            <a:ext cx="7312378" cy="798218"/>
          </a:xfrm>
        </p:spPr>
        <p:txBody>
          <a:bodyPr>
            <a:normAutofit/>
          </a:bodyPr>
          <a:lstStyle/>
          <a:p>
            <a:pPr algn="ctr"/>
            <a:r>
              <a:rPr lang="ru-RU" b="1" dirty="0">
                <a:solidFill>
                  <a:srgbClr val="0070C0"/>
                </a:solidFill>
                <a:latin typeface="+mn-lt"/>
              </a:rPr>
              <a:t>ТЕРЕҢ ТЫНЫСТАУ</a:t>
            </a:r>
            <a:endParaRPr lang="en-CA" b="1" dirty="0">
              <a:solidFill>
                <a:srgbClr val="0070C0"/>
              </a:solidFill>
              <a:latin typeface="+mn-lt"/>
            </a:endParaRPr>
          </a:p>
        </p:txBody>
      </p:sp>
      <p:sp>
        <p:nvSpPr>
          <p:cNvPr id="3" name="Content Placeholder 2"/>
          <p:cNvSpPr>
            <a:spLocks noGrp="1"/>
          </p:cNvSpPr>
          <p:nvPr>
            <p:ph idx="1"/>
          </p:nvPr>
        </p:nvSpPr>
        <p:spPr>
          <a:xfrm>
            <a:off x="176548" y="869430"/>
            <a:ext cx="11897214" cy="1885345"/>
          </a:xfrm>
        </p:spPr>
        <p:txBody>
          <a:bodyPr>
            <a:normAutofit fontScale="92500"/>
          </a:bodyPr>
          <a:lstStyle/>
          <a:p>
            <a:pPr marL="0" indent="0">
              <a:lnSpc>
                <a:spcPct val="120000"/>
              </a:lnSpc>
              <a:spcBef>
                <a:spcPts val="0"/>
              </a:spcBef>
              <a:buNone/>
            </a:pPr>
            <a:r>
              <a:rPr lang="ru-RU" b="1" i="1" dirty="0" err="1">
                <a:solidFill>
                  <a:srgbClr val="002060"/>
                </a:solidFill>
              </a:rPr>
              <a:t>Тыныс</a:t>
            </a:r>
            <a:r>
              <a:rPr lang="ru-RU" b="1" i="1" dirty="0">
                <a:solidFill>
                  <a:srgbClr val="002060"/>
                </a:solidFill>
              </a:rPr>
              <a:t> </a:t>
            </a:r>
            <a:r>
              <a:rPr lang="ru-RU" b="1" i="1" dirty="0" err="1">
                <a:solidFill>
                  <a:srgbClr val="002060"/>
                </a:solidFill>
              </a:rPr>
              <a:t>алу</a:t>
            </a:r>
            <a:r>
              <a:rPr lang="ru-RU" b="1" i="1" dirty="0">
                <a:solidFill>
                  <a:srgbClr val="002060"/>
                </a:solidFill>
              </a:rPr>
              <a:t> – </a:t>
            </a:r>
            <a:r>
              <a:rPr lang="ru-RU" b="1" i="1" dirty="0" err="1">
                <a:solidFill>
                  <a:srgbClr val="002060"/>
                </a:solidFill>
              </a:rPr>
              <a:t>өздігінен</a:t>
            </a:r>
            <a:r>
              <a:rPr lang="ru-RU" b="1" i="1" dirty="0">
                <a:solidFill>
                  <a:srgbClr val="002060"/>
                </a:solidFill>
              </a:rPr>
              <a:t> </a:t>
            </a:r>
            <a:r>
              <a:rPr lang="ru-RU" b="1" i="1" dirty="0" err="1">
                <a:solidFill>
                  <a:srgbClr val="002060"/>
                </a:solidFill>
              </a:rPr>
              <a:t>орын</a:t>
            </a:r>
            <a:r>
              <a:rPr lang="ru-RU" b="1" i="1" dirty="0">
                <a:solidFill>
                  <a:srgbClr val="002060"/>
                </a:solidFill>
              </a:rPr>
              <a:t> </a:t>
            </a:r>
            <a:r>
              <a:rPr lang="ru-RU" b="1" i="1" dirty="0" err="1">
                <a:solidFill>
                  <a:srgbClr val="002060"/>
                </a:solidFill>
              </a:rPr>
              <a:t>алатын</a:t>
            </a:r>
            <a:r>
              <a:rPr lang="ru-RU" b="1" i="1" dirty="0">
                <a:solidFill>
                  <a:srgbClr val="002060"/>
                </a:solidFill>
              </a:rPr>
              <a:t> функция.</a:t>
            </a:r>
          </a:p>
          <a:p>
            <a:pPr marL="0" indent="0">
              <a:lnSpc>
                <a:spcPct val="120000"/>
              </a:lnSpc>
              <a:spcBef>
                <a:spcPts val="0"/>
              </a:spcBef>
              <a:buNone/>
            </a:pPr>
            <a:r>
              <a:rPr lang="ru-RU" b="1" i="1" dirty="0" err="1">
                <a:solidFill>
                  <a:srgbClr val="002060"/>
                </a:solidFill>
              </a:rPr>
              <a:t>Терең</a:t>
            </a:r>
            <a:r>
              <a:rPr lang="ru-RU" b="1" i="1" dirty="0">
                <a:solidFill>
                  <a:srgbClr val="002060"/>
                </a:solidFill>
              </a:rPr>
              <a:t> </a:t>
            </a:r>
            <a:r>
              <a:rPr lang="ru-RU" b="1" i="1" dirty="0" err="1">
                <a:solidFill>
                  <a:srgbClr val="002060"/>
                </a:solidFill>
              </a:rPr>
              <a:t>тыныстаудың</a:t>
            </a:r>
            <a:r>
              <a:rPr lang="ru-RU" b="1" i="1" dirty="0">
                <a:solidFill>
                  <a:srgbClr val="002060"/>
                </a:solidFill>
              </a:rPr>
              <a:t> </a:t>
            </a:r>
            <a:r>
              <a:rPr lang="ru-RU" b="1" i="1" dirty="0" err="1">
                <a:solidFill>
                  <a:srgbClr val="002060"/>
                </a:solidFill>
              </a:rPr>
              <a:t>артықшылықтары</a:t>
            </a:r>
            <a:r>
              <a:rPr lang="ru-RU" b="1" i="1" dirty="0">
                <a:solidFill>
                  <a:srgbClr val="002060"/>
                </a:solidFill>
              </a:rPr>
              <a:t>: </a:t>
            </a:r>
            <a:r>
              <a:rPr lang="ru-RU" b="1" i="1" dirty="0" err="1">
                <a:solidFill>
                  <a:srgbClr val="002060"/>
                </a:solidFill>
              </a:rPr>
              <a:t>тыныстауға</a:t>
            </a:r>
            <a:r>
              <a:rPr lang="ru-RU" b="1" i="1" dirty="0">
                <a:solidFill>
                  <a:srgbClr val="002060"/>
                </a:solidFill>
              </a:rPr>
              <a:t> </a:t>
            </a:r>
            <a:r>
              <a:rPr lang="ru-RU" b="1" i="1" dirty="0" err="1">
                <a:solidFill>
                  <a:srgbClr val="002060"/>
                </a:solidFill>
              </a:rPr>
              <a:t>зейін</a:t>
            </a:r>
            <a:r>
              <a:rPr lang="ru-RU" b="1" i="1" dirty="0">
                <a:solidFill>
                  <a:srgbClr val="002060"/>
                </a:solidFill>
              </a:rPr>
              <a:t> </a:t>
            </a:r>
            <a:r>
              <a:rPr lang="ru-RU" b="1" i="1" dirty="0" err="1">
                <a:solidFill>
                  <a:srgbClr val="002060"/>
                </a:solidFill>
              </a:rPr>
              <a:t>қою</a:t>
            </a:r>
            <a:r>
              <a:rPr lang="ru-RU" b="1" i="1" dirty="0">
                <a:solidFill>
                  <a:srgbClr val="002060"/>
                </a:solidFill>
              </a:rPr>
              <a:t>, </a:t>
            </a:r>
            <a:r>
              <a:rPr lang="ru-RU" b="1" i="1" dirty="0" err="1">
                <a:solidFill>
                  <a:srgbClr val="002060"/>
                </a:solidFill>
              </a:rPr>
              <a:t>тыныстауды</a:t>
            </a:r>
            <a:r>
              <a:rPr lang="ru-RU" b="1" i="1" dirty="0">
                <a:solidFill>
                  <a:srgbClr val="002060"/>
                </a:solidFill>
              </a:rPr>
              <a:t> </a:t>
            </a:r>
            <a:r>
              <a:rPr lang="ru-RU" b="1" i="1" dirty="0" err="1">
                <a:solidFill>
                  <a:srgbClr val="002060"/>
                </a:solidFill>
              </a:rPr>
              <a:t>қадағалау</a:t>
            </a:r>
            <a:r>
              <a:rPr lang="ru-RU" b="1" i="1" dirty="0">
                <a:solidFill>
                  <a:srgbClr val="002060"/>
                </a:solidFill>
              </a:rPr>
              <a:t>, </a:t>
            </a:r>
            <a:r>
              <a:rPr lang="ru-RU" b="1" i="1" dirty="0" err="1">
                <a:solidFill>
                  <a:srgbClr val="002060"/>
                </a:solidFill>
              </a:rPr>
              <a:t>көңілді</a:t>
            </a:r>
            <a:r>
              <a:rPr lang="ru-RU" b="1" i="1" dirty="0">
                <a:solidFill>
                  <a:srgbClr val="002060"/>
                </a:solidFill>
              </a:rPr>
              <a:t> стресс </a:t>
            </a:r>
            <a:r>
              <a:rPr lang="ru-RU" b="1" i="1" dirty="0" err="1">
                <a:solidFill>
                  <a:srgbClr val="002060"/>
                </a:solidFill>
              </a:rPr>
              <a:t>факторларынан</a:t>
            </a:r>
            <a:r>
              <a:rPr lang="ru-RU" b="1" i="1" dirty="0">
                <a:solidFill>
                  <a:srgbClr val="002060"/>
                </a:solidFill>
              </a:rPr>
              <a:t> </a:t>
            </a:r>
            <a:r>
              <a:rPr lang="ru-RU" b="1" i="1" dirty="0" err="1">
                <a:solidFill>
                  <a:srgbClr val="002060"/>
                </a:solidFill>
              </a:rPr>
              <a:t>басқа</a:t>
            </a:r>
            <a:r>
              <a:rPr lang="ru-RU" b="1" i="1" dirty="0">
                <a:solidFill>
                  <a:srgbClr val="002060"/>
                </a:solidFill>
              </a:rPr>
              <a:t> </a:t>
            </a:r>
            <a:r>
              <a:rPr lang="ru-RU" b="1" i="1" dirty="0" err="1">
                <a:solidFill>
                  <a:srgbClr val="002060"/>
                </a:solidFill>
              </a:rPr>
              <a:t>жаққа</a:t>
            </a:r>
            <a:r>
              <a:rPr lang="ru-RU" b="1" i="1" dirty="0">
                <a:solidFill>
                  <a:srgbClr val="002060"/>
                </a:solidFill>
              </a:rPr>
              <a:t> </a:t>
            </a:r>
            <a:r>
              <a:rPr lang="ru-RU" b="1" i="1" dirty="0" err="1">
                <a:solidFill>
                  <a:srgbClr val="002060"/>
                </a:solidFill>
              </a:rPr>
              <a:t>бұру</a:t>
            </a:r>
            <a:r>
              <a:rPr lang="ru-RU" b="1" i="1" dirty="0">
                <a:solidFill>
                  <a:srgbClr val="002060"/>
                </a:solidFill>
              </a:rPr>
              <a:t>.</a:t>
            </a: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0938" y1="17969" x2="19922" y2="11133"/>
                        <a14:foregroundMark x1="17773" y1="83789" x2="24219" y2="89453"/>
                        <a14:foregroundMark x1="59961" y1="94922" x2="83008" y2="88867"/>
                        <a14:foregroundMark x1="71875" y1="9570" x2="89844" y2="21094"/>
                        <a14:foregroundMark x1="7422" y1="74805" x2="22070" y2="93555"/>
                        <a14:foregroundMark x1="33984" y1="95313" x2="57422" y2="92773"/>
                        <a14:foregroundMark x1="94141" y1="76953" x2="87695" y2="84180"/>
                      </a14:backgroundRemoval>
                    </a14:imgEffect>
                  </a14:imgLayer>
                </a14:imgProps>
              </a:ext>
              <a:ext uri="{28A0092B-C50C-407E-A947-70E740481C1C}">
                <a14:useLocalDpi xmlns:a14="http://schemas.microsoft.com/office/drawing/2010/main" val="0"/>
              </a:ext>
            </a:extLst>
          </a:blip>
          <a:srcRect/>
          <a:stretch>
            <a:fillRect/>
          </a:stretch>
        </p:blipFill>
        <p:spPr bwMode="auto">
          <a:xfrm>
            <a:off x="9231986" y="3146794"/>
            <a:ext cx="2841776" cy="284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C8A6B8D4-AA5A-471A-9659-DA49BF2D3D70}"/>
              </a:ext>
            </a:extLst>
          </p:cNvPr>
          <p:cNvSpPr txBox="1">
            <a:spLocks/>
          </p:cNvSpPr>
          <p:nvPr/>
        </p:nvSpPr>
        <p:spPr>
          <a:xfrm>
            <a:off x="375853" y="2754775"/>
            <a:ext cx="8856133" cy="37820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ru-RU" b="1" dirty="0" err="1">
                <a:solidFill>
                  <a:srgbClr val="0070C0"/>
                </a:solidFill>
              </a:rPr>
              <a:t>Терең</a:t>
            </a:r>
            <a:r>
              <a:rPr lang="ru-RU" b="1" dirty="0">
                <a:solidFill>
                  <a:srgbClr val="0070C0"/>
                </a:solidFill>
              </a:rPr>
              <a:t> </a:t>
            </a:r>
            <a:r>
              <a:rPr lang="ru-RU" b="1" dirty="0" err="1">
                <a:solidFill>
                  <a:srgbClr val="0070C0"/>
                </a:solidFill>
              </a:rPr>
              <a:t>тыныстауда</a:t>
            </a:r>
            <a:r>
              <a:rPr lang="ru-RU" b="1" dirty="0">
                <a:solidFill>
                  <a:srgbClr val="0070C0"/>
                </a:solidFill>
              </a:rPr>
              <a:t> </a:t>
            </a:r>
            <a:r>
              <a:rPr lang="ru-RU" b="1" dirty="0" err="1">
                <a:solidFill>
                  <a:srgbClr val="0070C0"/>
                </a:solidFill>
              </a:rPr>
              <a:t>тәжірибелену</a:t>
            </a:r>
            <a:r>
              <a:rPr lang="ru-RU" b="1" dirty="0">
                <a:solidFill>
                  <a:srgbClr val="0070C0"/>
                </a:solidFill>
              </a:rPr>
              <a:t> </a:t>
            </a:r>
            <a:r>
              <a:rPr lang="ru-RU" b="1" dirty="0" err="1">
                <a:solidFill>
                  <a:srgbClr val="0070C0"/>
                </a:solidFill>
              </a:rPr>
              <a:t>үшін</a:t>
            </a:r>
            <a:r>
              <a:rPr lang="ru-RU" b="1" dirty="0">
                <a:solidFill>
                  <a:srgbClr val="0070C0"/>
                </a:solidFill>
              </a:rPr>
              <a:t>:</a:t>
            </a:r>
          </a:p>
          <a:p>
            <a:pPr marL="114302" indent="-457200">
              <a:lnSpc>
                <a:spcPct val="120000"/>
              </a:lnSpc>
              <a:spcBef>
                <a:spcPts val="0"/>
              </a:spcBef>
              <a:buFont typeface="Wingdings" panose="05000000000000000000" pitchFamily="2" charset="2"/>
              <a:buChar char="v"/>
            </a:pPr>
            <a:r>
              <a:rPr lang="ru-RU" b="1" dirty="0" err="1">
                <a:solidFill>
                  <a:srgbClr val="0070C0"/>
                </a:solidFill>
              </a:rPr>
              <a:t>Ыңғайланып</a:t>
            </a:r>
            <a:r>
              <a:rPr lang="ru-RU" b="1" dirty="0">
                <a:solidFill>
                  <a:srgbClr val="0070C0"/>
                </a:solidFill>
              </a:rPr>
              <a:t> </a:t>
            </a:r>
            <a:r>
              <a:rPr lang="ru-RU" b="1" dirty="0" err="1">
                <a:solidFill>
                  <a:srgbClr val="0070C0"/>
                </a:solidFill>
              </a:rPr>
              <a:t>отырыңыз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Көзіңізді</a:t>
            </a:r>
            <a:r>
              <a:rPr lang="ru-RU" b="1" dirty="0">
                <a:solidFill>
                  <a:srgbClr val="0070C0"/>
                </a:solidFill>
              </a:rPr>
              <a:t> </a:t>
            </a:r>
            <a:r>
              <a:rPr lang="ru-RU" b="1" dirty="0" err="1">
                <a:solidFill>
                  <a:srgbClr val="0070C0"/>
                </a:solidFill>
              </a:rPr>
              <a:t>жұмыңыз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Демңізді</a:t>
            </a:r>
            <a:r>
              <a:rPr lang="ru-RU" b="1" dirty="0">
                <a:solidFill>
                  <a:srgbClr val="0070C0"/>
                </a:solidFill>
              </a:rPr>
              <a:t> </a:t>
            </a:r>
            <a:r>
              <a:rPr lang="ru-RU" b="1" dirty="0" err="1">
                <a:solidFill>
                  <a:srgbClr val="0070C0"/>
                </a:solidFill>
              </a:rPr>
              <a:t>ішке</a:t>
            </a:r>
            <a:r>
              <a:rPr lang="ru-RU" b="1" dirty="0">
                <a:solidFill>
                  <a:srgbClr val="0070C0"/>
                </a:solidFill>
              </a:rPr>
              <a:t> </a:t>
            </a:r>
            <a:r>
              <a:rPr lang="ru-RU" b="1" dirty="0" err="1">
                <a:solidFill>
                  <a:srgbClr val="0070C0"/>
                </a:solidFill>
              </a:rPr>
              <a:t>мұрын</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алыңыз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Сыртқа</a:t>
            </a:r>
            <a:r>
              <a:rPr lang="ru-RU" b="1" dirty="0">
                <a:solidFill>
                  <a:srgbClr val="0070C0"/>
                </a:solidFill>
              </a:rPr>
              <a:t> </a:t>
            </a:r>
            <a:r>
              <a:rPr lang="ru-RU" b="1" dirty="0" err="1">
                <a:solidFill>
                  <a:srgbClr val="0070C0"/>
                </a:solidFill>
              </a:rPr>
              <a:t>ауыз</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шығарыңыз</a:t>
            </a:r>
            <a:r>
              <a:rPr lang="ru-RU" b="1" dirty="0">
                <a:solidFill>
                  <a:srgbClr val="0070C0"/>
                </a:solidFill>
              </a:rPr>
              <a:t>. </a:t>
            </a:r>
            <a:r>
              <a:rPr lang="ru-RU" b="1" dirty="0" err="1">
                <a:solidFill>
                  <a:srgbClr val="0070C0"/>
                </a:solidFill>
              </a:rPr>
              <a:t>Еріндеріңізді</a:t>
            </a:r>
            <a:r>
              <a:rPr lang="ru-RU" b="1" dirty="0">
                <a:solidFill>
                  <a:srgbClr val="0070C0"/>
                </a:solidFill>
              </a:rPr>
              <a:t> </a:t>
            </a:r>
            <a:r>
              <a:rPr lang="ru-RU" b="1" dirty="0" err="1">
                <a:solidFill>
                  <a:srgbClr val="0070C0"/>
                </a:solidFill>
              </a:rPr>
              <a:t>қысып</a:t>
            </a:r>
            <a:r>
              <a:rPr lang="ru-RU" b="1" dirty="0">
                <a:solidFill>
                  <a:srgbClr val="0070C0"/>
                </a:solidFill>
              </a:rPr>
              <a:t>, </a:t>
            </a:r>
            <a:r>
              <a:rPr lang="ru-RU" b="1" dirty="0" err="1">
                <a:solidFill>
                  <a:srgbClr val="0070C0"/>
                </a:solidFill>
              </a:rPr>
              <a:t>жіңішке</a:t>
            </a:r>
            <a:r>
              <a:rPr lang="ru-RU" b="1" dirty="0">
                <a:solidFill>
                  <a:srgbClr val="0070C0"/>
                </a:solidFill>
              </a:rPr>
              <a:t> </a:t>
            </a:r>
            <a:r>
              <a:rPr lang="ru-RU" b="1" dirty="0" err="1">
                <a:solidFill>
                  <a:srgbClr val="0070C0"/>
                </a:solidFill>
              </a:rPr>
              <a:t>түтікше</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тыныс</a:t>
            </a:r>
            <a:r>
              <a:rPr lang="ru-RU" b="1" dirty="0">
                <a:solidFill>
                  <a:srgbClr val="0070C0"/>
                </a:solidFill>
              </a:rPr>
              <a:t> </a:t>
            </a:r>
            <a:r>
              <a:rPr lang="ru-RU" b="1" dirty="0" err="1">
                <a:solidFill>
                  <a:srgbClr val="0070C0"/>
                </a:solidFill>
              </a:rPr>
              <a:t>алып</a:t>
            </a:r>
            <a:r>
              <a:rPr lang="ru-RU" b="1" dirty="0">
                <a:solidFill>
                  <a:srgbClr val="0070C0"/>
                </a:solidFill>
              </a:rPr>
              <a:t> </a:t>
            </a:r>
            <a:r>
              <a:rPr lang="ru-RU" b="1" dirty="0" err="1">
                <a:solidFill>
                  <a:srgbClr val="0070C0"/>
                </a:solidFill>
              </a:rPr>
              <a:t>жатқаныңызды</a:t>
            </a:r>
            <a:r>
              <a:rPr lang="ru-RU" b="1" dirty="0">
                <a:solidFill>
                  <a:srgbClr val="0070C0"/>
                </a:solidFill>
              </a:rPr>
              <a:t> </a:t>
            </a:r>
            <a:r>
              <a:rPr lang="ru-RU" b="1" dirty="0" err="1">
                <a:solidFill>
                  <a:srgbClr val="0070C0"/>
                </a:solidFill>
              </a:rPr>
              <a:t>елестетіңіз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a:solidFill>
                  <a:srgbClr val="0070C0"/>
                </a:solidFill>
              </a:rPr>
              <a:t>2 минут </a:t>
            </a:r>
            <a:r>
              <a:rPr lang="ru-RU" b="1" dirty="0" err="1">
                <a:solidFill>
                  <a:srgbClr val="0070C0"/>
                </a:solidFill>
              </a:rPr>
              <a:t>бойы</a:t>
            </a:r>
            <a:r>
              <a:rPr lang="ru-RU" b="1" dirty="0">
                <a:solidFill>
                  <a:srgbClr val="0070C0"/>
                </a:solidFill>
              </a:rPr>
              <a:t> </a:t>
            </a:r>
            <a:r>
              <a:rPr lang="ru-RU" b="1" dirty="0" err="1">
                <a:solidFill>
                  <a:srgbClr val="0070C0"/>
                </a:solidFill>
              </a:rPr>
              <a:t>жасаңыз</a:t>
            </a:r>
            <a:endParaRPr lang="en-CA" b="1" dirty="0">
              <a:solidFill>
                <a:srgbClr val="0070C0"/>
              </a:solidFill>
            </a:endParaRPr>
          </a:p>
        </p:txBody>
      </p:sp>
    </p:spTree>
    <p:extLst>
      <p:ext uri="{BB962C8B-B14F-4D97-AF65-F5344CB8AC3E}">
        <p14:creationId xmlns:p14="http://schemas.microsoft.com/office/powerpoint/2010/main" val="7934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6" y="0"/>
            <a:ext cx="8978153" cy="1099595"/>
          </a:xfrm>
        </p:spPr>
        <p:txBody>
          <a:bodyPr>
            <a:normAutofit/>
          </a:bodyPr>
          <a:lstStyle/>
          <a:p>
            <a:pPr algn="ctr"/>
            <a:r>
              <a:rPr lang="ru-RU" b="1" dirty="0">
                <a:solidFill>
                  <a:srgbClr val="05856D"/>
                </a:solidFill>
                <a:latin typeface="+mn-lt"/>
              </a:rPr>
              <a:t>ҚАШАН КӨМЕККЕ ЖҮГІНУ КЕРЕК</a:t>
            </a:r>
            <a:endParaRPr lang="en-CA" b="1" dirty="0">
              <a:solidFill>
                <a:srgbClr val="05856D"/>
              </a:solidFill>
              <a:latin typeface="+mn-lt"/>
            </a:endParaRPr>
          </a:p>
        </p:txBody>
      </p:sp>
      <p:sp>
        <p:nvSpPr>
          <p:cNvPr id="3" name="Content Placeholder 2"/>
          <p:cNvSpPr>
            <a:spLocks noGrp="1"/>
          </p:cNvSpPr>
          <p:nvPr>
            <p:ph idx="1"/>
          </p:nvPr>
        </p:nvSpPr>
        <p:spPr>
          <a:xfrm>
            <a:off x="160406" y="1273215"/>
            <a:ext cx="10708222" cy="1549498"/>
          </a:xfrm>
        </p:spPr>
        <p:txBody>
          <a:bodyPr>
            <a:noAutofit/>
          </a:bodyPr>
          <a:lstStyle/>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эмоцияларыңызды</a:t>
            </a:r>
            <a:r>
              <a:rPr lang="ru-RU" b="1" dirty="0"/>
              <a:t> </a:t>
            </a:r>
            <a:r>
              <a:rPr lang="ru-RU" b="1" dirty="0" err="1"/>
              <a:t>тізгінде</a:t>
            </a:r>
            <a:r>
              <a:rPr lang="ru-RU" b="1" dirty="0"/>
              <a:t> </a:t>
            </a:r>
            <a:r>
              <a:rPr lang="ru-RU" b="1" dirty="0" err="1"/>
              <a:t>ұстау</a:t>
            </a:r>
            <a:r>
              <a:rPr lang="ru-RU" b="1" dirty="0"/>
              <a:t> </a:t>
            </a:r>
            <a:r>
              <a:rPr lang="ru-RU" b="1" dirty="0" err="1"/>
              <a:t>қиын</a:t>
            </a:r>
            <a:r>
              <a:rPr lang="ru-RU" b="1" dirty="0"/>
              <a:t> </a:t>
            </a:r>
            <a:r>
              <a:rPr lang="ru-RU" b="1" dirty="0" err="1"/>
              <a:t>екенін</a:t>
            </a:r>
            <a:r>
              <a:rPr lang="ru-RU" b="1" dirty="0"/>
              <a:t> </a:t>
            </a:r>
            <a:r>
              <a:rPr lang="ru-RU" b="1" dirty="0" err="1"/>
              <a:t>сезінсеңіз</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solidFill>
                  <a:srgbClr val="0070C0"/>
                </a:solidFill>
              </a:rPr>
              <a:t>Егер</a:t>
            </a:r>
            <a:r>
              <a:rPr lang="ru-RU" b="1" dirty="0">
                <a:solidFill>
                  <a:srgbClr val="0070C0"/>
                </a:solidFill>
              </a:rPr>
              <a:t> </a:t>
            </a:r>
            <a:r>
              <a:rPr lang="ru-RU" b="1" dirty="0" err="1">
                <a:solidFill>
                  <a:srgbClr val="0070C0"/>
                </a:solidFill>
              </a:rPr>
              <a:t>басқа</a:t>
            </a:r>
            <a:r>
              <a:rPr lang="ru-RU" b="1" dirty="0">
                <a:solidFill>
                  <a:srgbClr val="0070C0"/>
                </a:solidFill>
              </a:rPr>
              <a:t> </a:t>
            </a:r>
            <a:r>
              <a:rPr lang="ru-RU" b="1" dirty="0" err="1">
                <a:solidFill>
                  <a:srgbClr val="0070C0"/>
                </a:solidFill>
              </a:rPr>
              <a:t>адамдармен</a:t>
            </a:r>
            <a:r>
              <a:rPr lang="ru-RU" b="1" dirty="0">
                <a:solidFill>
                  <a:srgbClr val="0070C0"/>
                </a:solidFill>
              </a:rPr>
              <a:t> </a:t>
            </a:r>
            <a:r>
              <a:rPr lang="ru-RU" b="1" dirty="0" err="1">
                <a:solidFill>
                  <a:srgbClr val="0070C0"/>
                </a:solidFill>
              </a:rPr>
              <a:t>қарым</a:t>
            </a:r>
            <a:r>
              <a:rPr lang="en-GB" b="1" dirty="0">
                <a:solidFill>
                  <a:srgbClr val="0070C0"/>
                </a:solidFill>
              </a:rPr>
              <a:t>-</a:t>
            </a:r>
            <a:r>
              <a:rPr lang="kk-KZ" b="1" dirty="0">
                <a:solidFill>
                  <a:srgbClr val="0070C0"/>
                </a:solidFill>
              </a:rPr>
              <a:t>қатынас тым ауыр тиетінін байқасаңыз</a:t>
            </a:r>
            <a:endParaRPr lang="ru-RU" b="1"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6816" y="52986"/>
            <a:ext cx="1875183" cy="187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3BBC41BA-DBCB-4CA4-93FA-23A0D14766A7}"/>
              </a:ext>
            </a:extLst>
          </p:cNvPr>
          <p:cNvSpPr txBox="1">
            <a:spLocks/>
          </p:cNvSpPr>
          <p:nvPr/>
        </p:nvSpPr>
        <p:spPr>
          <a:xfrm>
            <a:off x="160406" y="2820429"/>
            <a:ext cx="11871188" cy="3604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өзіңізді</a:t>
            </a:r>
            <a:r>
              <a:rPr lang="ru-RU" b="1" dirty="0"/>
              <a:t> </a:t>
            </a:r>
            <a:r>
              <a:rPr lang="ru-RU" b="1" dirty="0" err="1"/>
              <a:t>керексіз</a:t>
            </a:r>
            <a:r>
              <a:rPr lang="ru-RU" b="1" dirty="0"/>
              <a:t>, </a:t>
            </a:r>
            <a:r>
              <a:rPr lang="ru-RU" b="1" dirty="0" err="1"/>
              <a:t>жалғыз</a:t>
            </a:r>
            <a:r>
              <a:rPr lang="ru-RU" b="1" dirty="0"/>
              <a:t>, </a:t>
            </a:r>
            <a:r>
              <a:rPr lang="ru-RU" b="1" dirty="0" err="1"/>
              <a:t>түңіліп</a:t>
            </a:r>
            <a:r>
              <a:rPr lang="ru-RU" b="1" dirty="0"/>
              <a:t> </a:t>
            </a:r>
            <a:r>
              <a:rPr lang="ru-RU" b="1" dirty="0" err="1"/>
              <a:t>жүргендей</a:t>
            </a:r>
            <a:r>
              <a:rPr lang="ru-RU" b="1" dirty="0"/>
              <a:t>, </a:t>
            </a:r>
            <a:r>
              <a:rPr lang="ru-RU" b="1" dirty="0" err="1"/>
              <a:t>түсінбестікке</a:t>
            </a:r>
            <a:r>
              <a:rPr lang="ru-RU" b="1" dirty="0"/>
              <a:t> тап </a:t>
            </a:r>
            <a:r>
              <a:rPr lang="ru-RU" b="1" dirty="0" err="1"/>
              <a:t>болғандай</a:t>
            </a:r>
            <a:r>
              <a:rPr lang="ru-RU" b="1" dirty="0"/>
              <a:t> </a:t>
            </a:r>
            <a:r>
              <a:rPr lang="ru-RU" b="1" dirty="0" err="1"/>
              <a:t>сезінсеңіз</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solidFill>
                  <a:srgbClr val="0070C0"/>
                </a:solidFill>
              </a:rPr>
              <a:t> </a:t>
            </a:r>
            <a:r>
              <a:rPr lang="ru-RU" b="1" dirty="0" err="1">
                <a:solidFill>
                  <a:srgbClr val="0070C0"/>
                </a:solidFill>
              </a:rPr>
              <a:t>Егер</a:t>
            </a:r>
            <a:r>
              <a:rPr lang="ru-RU" b="1" dirty="0">
                <a:solidFill>
                  <a:srgbClr val="0070C0"/>
                </a:solidFill>
              </a:rPr>
              <a:t> </a:t>
            </a:r>
            <a:r>
              <a:rPr lang="ru-RU" b="1" dirty="0" err="1">
                <a:solidFill>
                  <a:srgbClr val="0070C0"/>
                </a:solidFill>
              </a:rPr>
              <a:t>айырылсу</a:t>
            </a:r>
            <a:r>
              <a:rPr lang="ru-RU" b="1" dirty="0">
                <a:solidFill>
                  <a:srgbClr val="0070C0"/>
                </a:solidFill>
              </a:rPr>
              <a:t>, </a:t>
            </a:r>
            <a:r>
              <a:rPr lang="ru-RU" b="1" dirty="0" err="1">
                <a:solidFill>
                  <a:srgbClr val="0070C0"/>
                </a:solidFill>
              </a:rPr>
              <a:t>айырылу</a:t>
            </a:r>
            <a:r>
              <a:rPr lang="ru-RU" b="1" dirty="0">
                <a:solidFill>
                  <a:srgbClr val="0070C0"/>
                </a:solidFill>
              </a:rPr>
              <a:t>, </a:t>
            </a:r>
            <a:r>
              <a:rPr lang="ru-RU" b="1" dirty="0" err="1">
                <a:solidFill>
                  <a:srgbClr val="0070C0"/>
                </a:solidFill>
              </a:rPr>
              <a:t>жан</a:t>
            </a:r>
            <a:r>
              <a:rPr lang="ru-RU" b="1" dirty="0">
                <a:solidFill>
                  <a:srgbClr val="0070C0"/>
                </a:solidFill>
              </a:rPr>
              <a:t> </a:t>
            </a:r>
            <a:r>
              <a:rPr lang="ru-RU" b="1" dirty="0" err="1">
                <a:solidFill>
                  <a:srgbClr val="0070C0"/>
                </a:solidFill>
              </a:rPr>
              <a:t>азабы</a:t>
            </a:r>
            <a:r>
              <a:rPr lang="ru-RU" b="1" dirty="0">
                <a:solidFill>
                  <a:srgbClr val="0070C0"/>
                </a:solidFill>
              </a:rPr>
              <a:t> </a:t>
            </a:r>
            <a:r>
              <a:rPr lang="ru-RU" b="1" dirty="0" err="1">
                <a:solidFill>
                  <a:srgbClr val="0070C0"/>
                </a:solidFill>
              </a:rPr>
              <a:t>жағдайында</a:t>
            </a:r>
            <a:r>
              <a:rPr lang="ru-RU" b="1" dirty="0">
                <a:solidFill>
                  <a:srgbClr val="0070C0"/>
                </a:solidFill>
              </a:rPr>
              <a:t> </a:t>
            </a:r>
            <a:r>
              <a:rPr lang="ru-RU" b="1" dirty="0" err="1">
                <a:solidFill>
                  <a:srgbClr val="0070C0"/>
                </a:solidFill>
              </a:rPr>
              <a:t>қалсаңыз</a:t>
            </a:r>
            <a:r>
              <a:rPr lang="ru-RU" b="1" dirty="0">
                <a:solidFill>
                  <a:srgbClr val="0070C0"/>
                </a:solidFill>
              </a:rPr>
              <a:t> </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өзіңізді</a:t>
            </a:r>
            <a:r>
              <a:rPr lang="ru-RU" b="1" dirty="0"/>
              <a:t> </a:t>
            </a:r>
            <a:r>
              <a:rPr lang="ru-RU" b="1" dirty="0" err="1"/>
              <a:t>мазалайтын</a:t>
            </a:r>
            <a:r>
              <a:rPr lang="ru-RU" b="1" dirty="0"/>
              <a:t> </a:t>
            </a:r>
            <a:r>
              <a:rPr lang="ru-RU" b="1" dirty="0" err="1"/>
              <a:t>мәселені</a:t>
            </a:r>
            <a:r>
              <a:rPr lang="ru-RU" b="1" dirty="0"/>
              <a:t> </a:t>
            </a:r>
            <a:r>
              <a:rPr lang="ru-RU" b="1" dirty="0" err="1"/>
              <a:t>талқылайтын</a:t>
            </a:r>
            <a:r>
              <a:rPr lang="ru-RU" b="1" dirty="0"/>
              <a:t> </a:t>
            </a:r>
            <a:r>
              <a:rPr lang="ru-RU" b="1" dirty="0" err="1"/>
              <a:t>ешбір</a:t>
            </a:r>
            <a:r>
              <a:rPr lang="ru-RU" b="1" dirty="0"/>
              <a:t> </a:t>
            </a:r>
            <a:r>
              <a:rPr lang="ru-RU" b="1" dirty="0" err="1"/>
              <a:t>жан</a:t>
            </a:r>
            <a:r>
              <a:rPr lang="ru-RU" b="1" dirty="0"/>
              <a:t> </a:t>
            </a:r>
            <a:r>
              <a:rPr lang="ru-RU" b="1" dirty="0" err="1"/>
              <a:t>жоқ</a:t>
            </a:r>
            <a:r>
              <a:rPr lang="ru-RU" b="1" dirty="0"/>
              <a:t> </a:t>
            </a:r>
            <a:r>
              <a:rPr lang="ru-RU" b="1" dirty="0" err="1"/>
              <a:t>болса</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solidFill>
                  <a:srgbClr val="0070C0"/>
                </a:solidFill>
              </a:rPr>
              <a:t>Егер</a:t>
            </a:r>
            <a:r>
              <a:rPr lang="ru-RU" b="1" dirty="0">
                <a:solidFill>
                  <a:srgbClr val="0070C0"/>
                </a:solidFill>
              </a:rPr>
              <a:t> </a:t>
            </a:r>
            <a:r>
              <a:rPr lang="ru-RU" b="1" dirty="0" err="1">
                <a:solidFill>
                  <a:srgbClr val="0070C0"/>
                </a:solidFill>
              </a:rPr>
              <a:t>сізбен</a:t>
            </a:r>
            <a:r>
              <a:rPr lang="ru-RU" b="1" dirty="0">
                <a:solidFill>
                  <a:srgbClr val="0070C0"/>
                </a:solidFill>
              </a:rPr>
              <a:t> </a:t>
            </a:r>
            <a:r>
              <a:rPr lang="ru-RU" b="1" dirty="0" err="1">
                <a:solidFill>
                  <a:srgbClr val="0070C0"/>
                </a:solidFill>
              </a:rPr>
              <a:t>бір</a:t>
            </a:r>
            <a:r>
              <a:rPr lang="ru-RU" b="1" dirty="0">
                <a:solidFill>
                  <a:srgbClr val="0070C0"/>
                </a:solidFill>
              </a:rPr>
              <a:t> «</a:t>
            </a:r>
            <a:r>
              <a:rPr lang="ru-RU" b="1" dirty="0" err="1">
                <a:solidFill>
                  <a:srgbClr val="0070C0"/>
                </a:solidFill>
              </a:rPr>
              <a:t>сұмдық</a:t>
            </a:r>
            <a:r>
              <a:rPr lang="ru-RU" b="1" dirty="0">
                <a:solidFill>
                  <a:srgbClr val="0070C0"/>
                </a:solidFill>
              </a:rPr>
              <a:t>» </a:t>
            </a:r>
            <a:r>
              <a:rPr lang="ru-RU" b="1" dirty="0" err="1">
                <a:solidFill>
                  <a:srgbClr val="0070C0"/>
                </a:solidFill>
              </a:rPr>
              <a:t>және</a:t>
            </a:r>
            <a:r>
              <a:rPr lang="ru-RU" b="1" dirty="0">
                <a:solidFill>
                  <a:srgbClr val="0070C0"/>
                </a:solidFill>
              </a:rPr>
              <a:t> «</a:t>
            </a:r>
            <a:r>
              <a:rPr lang="ru-RU" b="1" dirty="0" err="1">
                <a:solidFill>
                  <a:srgbClr val="0070C0"/>
                </a:solidFill>
              </a:rPr>
              <a:t>түзетуге</a:t>
            </a:r>
            <a:r>
              <a:rPr lang="ru-RU" b="1" dirty="0">
                <a:solidFill>
                  <a:srgbClr val="0070C0"/>
                </a:solidFill>
              </a:rPr>
              <a:t> </a:t>
            </a:r>
            <a:r>
              <a:rPr lang="ru-RU" b="1" dirty="0" err="1">
                <a:solidFill>
                  <a:srgbClr val="0070C0"/>
                </a:solidFill>
              </a:rPr>
              <a:t>келмейтін</a:t>
            </a:r>
            <a:r>
              <a:rPr lang="ru-RU" b="1" dirty="0">
                <a:solidFill>
                  <a:srgbClr val="0070C0"/>
                </a:solidFill>
              </a:rPr>
              <a:t>» </a:t>
            </a:r>
            <a:r>
              <a:rPr lang="ru-RU" b="1" dirty="0" err="1">
                <a:solidFill>
                  <a:srgbClr val="0070C0"/>
                </a:solidFill>
              </a:rPr>
              <a:t>оқиға</a:t>
            </a:r>
            <a:r>
              <a:rPr lang="ru-RU" b="1" dirty="0">
                <a:solidFill>
                  <a:srgbClr val="0070C0"/>
                </a:solidFill>
              </a:rPr>
              <a:t> </a:t>
            </a:r>
            <a:r>
              <a:rPr lang="ru-RU" b="1" dirty="0" err="1">
                <a:solidFill>
                  <a:srgbClr val="0070C0"/>
                </a:solidFill>
              </a:rPr>
              <a:t>болса</a:t>
            </a:r>
            <a:endParaRPr lang="ru-RU" b="1" dirty="0">
              <a:solidFill>
                <a:srgbClr val="0070C0"/>
              </a:solidFill>
            </a:endParaRP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жағдай</a:t>
            </a:r>
            <a:r>
              <a:rPr lang="ru-RU" b="1" dirty="0"/>
              <a:t> </a:t>
            </a:r>
            <a:r>
              <a:rPr lang="ru-RU" b="1" dirty="0" err="1"/>
              <a:t>шешілмейтін</a:t>
            </a:r>
            <a:r>
              <a:rPr lang="ru-RU" b="1" dirty="0"/>
              <a:t> </a:t>
            </a:r>
            <a:r>
              <a:rPr lang="ru-RU" b="1" dirty="0" err="1"/>
              <a:t>болып</a:t>
            </a:r>
            <a:r>
              <a:rPr lang="ru-RU" b="1" dirty="0"/>
              <a:t> </a:t>
            </a:r>
            <a:r>
              <a:rPr lang="ru-RU" b="1" dirty="0" err="1"/>
              <a:t>көрінсе</a:t>
            </a:r>
            <a:endParaRPr lang="ru-RU" b="1" dirty="0"/>
          </a:p>
        </p:txBody>
      </p:sp>
    </p:spTree>
    <p:extLst>
      <p:ext uri="{BB962C8B-B14F-4D97-AF65-F5344CB8AC3E}">
        <p14:creationId xmlns:p14="http://schemas.microsoft.com/office/powerpoint/2010/main" val="69373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8277" y="1378052"/>
            <a:ext cx="6174432" cy="3785652"/>
          </a:xfrm>
          <a:prstGeom prst="rect">
            <a:avLst/>
          </a:prstGeom>
        </p:spPr>
        <p:txBody>
          <a:bodyPr wrap="square">
            <a:spAutoFit/>
          </a:bodyPr>
          <a:lstStyle/>
          <a:p>
            <a:pPr algn="ctr"/>
            <a:r>
              <a:rPr lang="ru-RU" sz="6000" b="1" dirty="0">
                <a:solidFill>
                  <a:srgbClr val="05856D"/>
                </a:solidFill>
                <a:effectLst>
                  <a:outerShdw blurRad="38100" dist="38100" dir="2700000" algn="tl">
                    <a:srgbClr val="000000">
                      <a:alpha val="43137"/>
                    </a:srgbClr>
                  </a:outerShdw>
                </a:effectLst>
              </a:rPr>
              <a:t>МЕНІҢ ДОСЫМА КӨМЕК ҚАЖЕТ ЕКЕНДІГІН ҚАЛАЙ БІЛЕМІН?</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2554"/>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5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Callout 10"/>
          <p:cNvSpPr/>
          <p:nvPr/>
        </p:nvSpPr>
        <p:spPr>
          <a:xfrm>
            <a:off x="830594" y="206914"/>
            <a:ext cx="2440601" cy="1520939"/>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a:latin typeface="Arial Narrow" panose="020B0606020202030204" pitchFamily="34" charset="0"/>
              </a:rPr>
              <a:t>Мен –</a:t>
            </a:r>
          </a:p>
          <a:p>
            <a:pPr algn="ctr" defTabSz="400050">
              <a:lnSpc>
                <a:spcPts val="2600"/>
              </a:lnSpc>
            </a:pP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жолы</a:t>
            </a:r>
            <a:r>
              <a:rPr lang="ru-RU" sz="2400" b="1" dirty="0">
                <a:latin typeface="Arial Narrow" panose="020B0606020202030204" pitchFamily="34" charset="0"/>
              </a:rPr>
              <a:t> </a:t>
            </a:r>
            <a:r>
              <a:rPr lang="ru-RU" sz="2400" b="1" dirty="0" err="1">
                <a:latin typeface="Arial Narrow" panose="020B0606020202030204" pitchFamily="34" charset="0"/>
              </a:rPr>
              <a:t>болмайтын</a:t>
            </a:r>
            <a:r>
              <a:rPr lang="ru-RU" sz="2400" b="1" dirty="0">
                <a:latin typeface="Arial Narrow" panose="020B0606020202030204" pitchFamily="34" charset="0"/>
              </a:rPr>
              <a:t> </a:t>
            </a:r>
            <a:r>
              <a:rPr lang="ru-RU" sz="2400" b="1" dirty="0" err="1">
                <a:latin typeface="Arial Narrow" panose="020B0606020202030204" pitchFamily="34" charset="0"/>
              </a:rPr>
              <a:t>адаммын</a:t>
            </a:r>
            <a:endParaRPr lang="ru-RU" sz="2400" b="1" dirty="0">
              <a:latin typeface="Arial Narrow" panose="020B0606020202030204" pitchFamily="34" charset="0"/>
            </a:endParaRPr>
          </a:p>
        </p:txBody>
      </p:sp>
      <p:sp>
        <p:nvSpPr>
          <p:cNvPr id="17" name="Oval Callout 16"/>
          <p:cNvSpPr/>
          <p:nvPr/>
        </p:nvSpPr>
        <p:spPr>
          <a:xfrm>
            <a:off x="9007406" y="1827768"/>
            <a:ext cx="2638460" cy="1515551"/>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біреу</a:t>
            </a:r>
            <a:r>
              <a:rPr lang="ru-RU" sz="2400" b="1" dirty="0">
                <a:latin typeface="Arial Narrow" panose="020B0606020202030204" pitchFamily="34" charset="0"/>
              </a:rPr>
              <a:t> </a:t>
            </a:r>
            <a:r>
              <a:rPr lang="ru-RU" sz="2400" b="1" dirty="0" err="1">
                <a:latin typeface="Arial Narrow" panose="020B0606020202030204" pitchFamily="34" charset="0"/>
              </a:rPr>
              <a:t>аңдиды</a:t>
            </a:r>
            <a:endParaRPr lang="ru-RU" sz="2400" b="1" dirty="0">
              <a:latin typeface="Arial Narrow" panose="020B0606020202030204" pitchFamily="34" charset="0"/>
            </a:endParaRPr>
          </a:p>
        </p:txBody>
      </p:sp>
      <p:sp>
        <p:nvSpPr>
          <p:cNvPr id="19" name="Oval Callout 18"/>
          <p:cNvSpPr/>
          <p:nvPr/>
        </p:nvSpPr>
        <p:spPr>
          <a:xfrm>
            <a:off x="9260780" y="3379443"/>
            <a:ext cx="2646018" cy="1683129"/>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Біреу</a:t>
            </a:r>
            <a:r>
              <a:rPr lang="ru-RU" sz="2400" b="1" dirty="0">
                <a:latin typeface="Arial Narrow" panose="020B0606020202030204" pitchFamily="34" charset="0"/>
              </a:rPr>
              <a:t> </a:t>
            </a: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менің</a:t>
            </a:r>
            <a:r>
              <a:rPr lang="ru-RU" sz="2400" b="1" dirty="0">
                <a:latin typeface="Arial Narrow" panose="020B0606020202030204" pitchFamily="34" charset="0"/>
              </a:rPr>
              <a:t> </a:t>
            </a:r>
            <a:r>
              <a:rPr lang="ru-RU" sz="2400" b="1" dirty="0" err="1">
                <a:latin typeface="Arial Narrow" panose="020B0606020202030204" pitchFamily="34" charset="0"/>
              </a:rPr>
              <a:t>заттарымды</a:t>
            </a:r>
            <a:r>
              <a:rPr lang="ru-RU" sz="2400" b="1" dirty="0">
                <a:latin typeface="Arial Narrow" panose="020B0606020202030204" pitchFamily="34" charset="0"/>
              </a:rPr>
              <a:t> </a:t>
            </a:r>
            <a:r>
              <a:rPr lang="ru-RU" sz="2400" b="1" dirty="0" err="1">
                <a:latin typeface="Arial Narrow" panose="020B0606020202030204" pitchFamily="34" charset="0"/>
              </a:rPr>
              <a:t>алып</a:t>
            </a:r>
            <a:r>
              <a:rPr lang="ru-RU" sz="2400" b="1" dirty="0">
                <a:latin typeface="Arial Narrow" panose="020B0606020202030204" pitchFamily="34" charset="0"/>
              </a:rPr>
              <a:t> </a:t>
            </a:r>
            <a:r>
              <a:rPr lang="ru-RU" sz="2400" b="1" dirty="0" err="1">
                <a:latin typeface="Arial Narrow" panose="020B0606020202030204" pitchFamily="34" charset="0"/>
              </a:rPr>
              <a:t>кетеді</a:t>
            </a:r>
            <a:endParaRPr lang="ru-RU" sz="2400" b="1" dirty="0">
              <a:latin typeface="Arial Narrow" panose="020B0606020202030204" pitchFamily="34" charset="0"/>
            </a:endParaRPr>
          </a:p>
        </p:txBody>
      </p:sp>
      <p:sp>
        <p:nvSpPr>
          <p:cNvPr id="21" name="Oval Callout 20"/>
          <p:cNvSpPr/>
          <p:nvPr/>
        </p:nvSpPr>
        <p:spPr>
          <a:xfrm>
            <a:off x="8090910" y="4907725"/>
            <a:ext cx="2046637" cy="1683129"/>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ешкімге</a:t>
            </a:r>
            <a:r>
              <a:rPr lang="ru-RU" sz="2400" b="1" dirty="0">
                <a:latin typeface="Arial Narrow" panose="020B0606020202030204" pitchFamily="34" charset="0"/>
              </a:rPr>
              <a:t> </a:t>
            </a:r>
            <a:r>
              <a:rPr lang="ru-RU" sz="2400" b="1" dirty="0" err="1">
                <a:latin typeface="Arial Narrow" panose="020B0606020202030204" pitchFamily="34" charset="0"/>
              </a:rPr>
              <a:t>керек</a:t>
            </a:r>
            <a:r>
              <a:rPr lang="ru-RU" sz="2400" b="1" dirty="0">
                <a:latin typeface="Arial Narrow" panose="020B0606020202030204" pitchFamily="34" charset="0"/>
              </a:rPr>
              <a:t> </a:t>
            </a:r>
            <a:r>
              <a:rPr lang="ru-RU" sz="2400" b="1" dirty="0" err="1">
                <a:latin typeface="Arial Narrow" panose="020B0606020202030204" pitchFamily="34" charset="0"/>
              </a:rPr>
              <a:t>емеспін</a:t>
            </a:r>
            <a:endParaRPr lang="ru-RU" sz="2400" b="1" dirty="0">
              <a:latin typeface="Arial Narrow" panose="020B0606020202030204" pitchFamily="34" charset="0"/>
            </a:endParaRPr>
          </a:p>
        </p:txBody>
      </p:sp>
      <p:sp>
        <p:nvSpPr>
          <p:cNvPr id="25" name="Oval Callout 24"/>
          <p:cNvSpPr/>
          <p:nvPr/>
        </p:nvSpPr>
        <p:spPr>
          <a:xfrm>
            <a:off x="5926041" y="4440364"/>
            <a:ext cx="2336153" cy="1768330"/>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өмір</a:t>
            </a:r>
            <a:r>
              <a:rPr lang="ru-RU" sz="2400" b="1" dirty="0">
                <a:latin typeface="Arial Narrow" panose="020B0606020202030204" pitchFamily="34" charset="0"/>
              </a:rPr>
              <a:t> </a:t>
            </a:r>
            <a:r>
              <a:rPr lang="ru-RU" sz="2400" b="1" dirty="0" err="1">
                <a:latin typeface="Arial Narrow" panose="020B0606020202030204" pitchFamily="34" charset="0"/>
              </a:rPr>
              <a:t>сүруден</a:t>
            </a:r>
            <a:r>
              <a:rPr lang="ru-RU" sz="2400" b="1" dirty="0">
                <a:latin typeface="Arial Narrow" panose="020B0606020202030204" pitchFamily="34" charset="0"/>
              </a:rPr>
              <a:t> </a:t>
            </a:r>
            <a:r>
              <a:rPr lang="ru-RU" sz="2400" b="1" dirty="0" err="1">
                <a:latin typeface="Arial Narrow" panose="020B0606020202030204" pitchFamily="34" charset="0"/>
              </a:rPr>
              <a:t>шаршадым</a:t>
            </a:r>
            <a:endParaRPr lang="ru-RU" sz="2400" b="1" dirty="0">
              <a:latin typeface="Arial Narrow" panose="020B0606020202030204" pitchFamily="34" charset="0"/>
            </a:endParaRPr>
          </a:p>
        </p:txBody>
      </p:sp>
      <p:sp>
        <p:nvSpPr>
          <p:cNvPr id="27" name="Oval Callout 26"/>
          <p:cNvSpPr/>
          <p:nvPr/>
        </p:nvSpPr>
        <p:spPr>
          <a:xfrm>
            <a:off x="799158" y="5069914"/>
            <a:ext cx="3350913" cy="1520940"/>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ешқашан</a:t>
            </a:r>
            <a:r>
              <a:rPr lang="ru-RU" sz="2400" b="1" dirty="0">
                <a:latin typeface="Arial Narrow" panose="020B0606020202030204" pitchFamily="34" charset="0"/>
              </a:rPr>
              <a:t> </a:t>
            </a:r>
            <a:r>
              <a:rPr lang="ru-RU" sz="2400" b="1" dirty="0" err="1">
                <a:latin typeface="Arial Narrow" panose="020B0606020202030204" pitchFamily="34" charset="0"/>
              </a:rPr>
              <a:t>сауық</a:t>
            </a:r>
            <a:r>
              <a:rPr lang="ru-RU" sz="2400" b="1" dirty="0">
                <a:latin typeface="Arial Narrow" panose="020B0606020202030204" pitchFamily="34" charset="0"/>
              </a:rPr>
              <a:t> </a:t>
            </a:r>
            <a:r>
              <a:rPr lang="ru-RU" sz="2400" b="1" dirty="0" err="1">
                <a:latin typeface="Arial Narrow" panose="020B0606020202030204" pitchFamily="34" charset="0"/>
              </a:rPr>
              <a:t>кештеріне</a:t>
            </a:r>
            <a:r>
              <a:rPr lang="ru-RU" sz="2400" b="1" dirty="0">
                <a:latin typeface="Arial Narrow" panose="020B0606020202030204" pitchFamily="34" charset="0"/>
              </a:rPr>
              <a:t> </a:t>
            </a:r>
            <a:r>
              <a:rPr lang="ru-RU" sz="2400" b="1" dirty="0" err="1">
                <a:latin typeface="Arial Narrow" panose="020B0606020202030204" pitchFamily="34" charset="0"/>
              </a:rPr>
              <a:t>шақырмайды</a:t>
            </a:r>
            <a:endParaRPr lang="ru-RU" sz="2400" b="1" dirty="0">
              <a:latin typeface="Arial Narrow" panose="020B0606020202030204" pitchFamily="34" charset="0"/>
            </a:endParaRPr>
          </a:p>
        </p:txBody>
      </p:sp>
      <p:sp>
        <p:nvSpPr>
          <p:cNvPr id="29" name="Oval Callout 28"/>
          <p:cNvSpPr/>
          <p:nvPr/>
        </p:nvSpPr>
        <p:spPr>
          <a:xfrm>
            <a:off x="96361" y="3512905"/>
            <a:ext cx="2428504" cy="1627182"/>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Басқа</a:t>
            </a:r>
            <a:r>
              <a:rPr lang="ru-RU" sz="2400" b="1" dirty="0">
                <a:latin typeface="Arial Narrow" panose="020B0606020202030204" pitchFamily="34" charset="0"/>
              </a:rPr>
              <a:t> </a:t>
            </a:r>
            <a:r>
              <a:rPr lang="ru-RU" sz="2400" b="1" dirty="0" err="1">
                <a:latin typeface="Arial Narrow" panose="020B0606020202030204" pitchFamily="34" charset="0"/>
              </a:rPr>
              <a:t>адамдар</a:t>
            </a:r>
            <a:r>
              <a:rPr lang="ru-RU" sz="2400" b="1" dirty="0">
                <a:latin typeface="Arial Narrow" panose="020B0606020202030204" pitchFamily="34" charset="0"/>
              </a:rPr>
              <a:t> </a:t>
            </a: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кемсітеді</a:t>
            </a:r>
            <a:endParaRPr lang="ru-RU" sz="2400" b="1" dirty="0">
              <a:latin typeface="Arial Narrow" panose="020B0606020202030204" pitchFamily="34" charset="0"/>
            </a:endParaRPr>
          </a:p>
        </p:txBody>
      </p:sp>
      <p:sp>
        <p:nvSpPr>
          <p:cNvPr id="7" name="Rounded Rectangle 6"/>
          <p:cNvSpPr/>
          <p:nvPr/>
        </p:nvSpPr>
        <p:spPr>
          <a:xfrm>
            <a:off x="2771316" y="2374572"/>
            <a:ext cx="6309449" cy="1858270"/>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Aft>
                <a:spcPct val="35000"/>
              </a:spcAft>
              <a:defRPr/>
            </a:pPr>
            <a:r>
              <a:rPr lang="ru-RU" sz="3600" b="1" dirty="0" err="1">
                <a:solidFill>
                  <a:schemeClr val="bg1"/>
                </a:solidFill>
              </a:rPr>
              <a:t>Өзін</a:t>
            </a:r>
            <a:r>
              <a:rPr lang="ru-RU" sz="3600" b="1" dirty="0">
                <a:solidFill>
                  <a:schemeClr val="bg1"/>
                </a:solidFill>
              </a:rPr>
              <a:t> </a:t>
            </a:r>
            <a:r>
              <a:rPr lang="ru-RU" sz="3600" b="1" dirty="0" err="1">
                <a:solidFill>
                  <a:schemeClr val="bg1"/>
                </a:solidFill>
              </a:rPr>
              <a:t>жабырқаңқы</a:t>
            </a:r>
            <a:r>
              <a:rPr lang="ru-RU" sz="3600" b="1" dirty="0">
                <a:solidFill>
                  <a:schemeClr val="bg1"/>
                </a:solidFill>
              </a:rPr>
              <a:t> </a:t>
            </a:r>
            <a:r>
              <a:rPr lang="ru-RU" sz="3600" b="1" dirty="0" err="1">
                <a:solidFill>
                  <a:schemeClr val="bg1"/>
                </a:solidFill>
              </a:rPr>
              <a:t>сезінетін</a:t>
            </a:r>
            <a:r>
              <a:rPr lang="ru-RU" sz="3600" b="1" dirty="0">
                <a:solidFill>
                  <a:schemeClr val="bg1"/>
                </a:solidFill>
              </a:rPr>
              <a:t> </a:t>
            </a:r>
            <a:r>
              <a:rPr lang="ru-RU" sz="3600" b="1" dirty="0" err="1">
                <a:solidFill>
                  <a:schemeClr val="bg1"/>
                </a:solidFill>
              </a:rPr>
              <a:t>дос</a:t>
            </a:r>
            <a:r>
              <a:rPr lang="ru-RU" sz="3600" b="1" dirty="0">
                <a:solidFill>
                  <a:schemeClr val="bg1"/>
                </a:solidFill>
              </a:rPr>
              <a:t>, </a:t>
            </a:r>
            <a:r>
              <a:rPr lang="ru-RU" sz="3600" b="1" dirty="0" err="1">
                <a:solidFill>
                  <a:schemeClr val="bg1"/>
                </a:solidFill>
              </a:rPr>
              <a:t>келесідей</a:t>
            </a:r>
            <a:r>
              <a:rPr lang="ru-RU" sz="3600" b="1" dirty="0">
                <a:solidFill>
                  <a:schemeClr val="bg1"/>
                </a:solidFill>
              </a:rPr>
              <a:t> </a:t>
            </a:r>
            <a:r>
              <a:rPr lang="ru-RU" sz="3600" b="1" dirty="0" err="1">
                <a:solidFill>
                  <a:schemeClr val="bg1"/>
                </a:solidFill>
              </a:rPr>
              <a:t>нәрселерді</a:t>
            </a:r>
            <a:r>
              <a:rPr lang="ru-RU" sz="3600" b="1" dirty="0">
                <a:solidFill>
                  <a:schemeClr val="bg1"/>
                </a:solidFill>
              </a:rPr>
              <a:t> </a:t>
            </a:r>
            <a:r>
              <a:rPr lang="ru-RU" sz="3600" b="1" dirty="0" err="1">
                <a:solidFill>
                  <a:schemeClr val="bg1"/>
                </a:solidFill>
              </a:rPr>
              <a:t>айтуы</a:t>
            </a:r>
            <a:r>
              <a:rPr lang="ru-RU" sz="3600" b="1" dirty="0">
                <a:solidFill>
                  <a:schemeClr val="bg1"/>
                </a:solidFill>
              </a:rPr>
              <a:t> </a:t>
            </a:r>
            <a:r>
              <a:rPr lang="ru-RU" sz="3600" b="1" dirty="0" err="1">
                <a:solidFill>
                  <a:schemeClr val="bg1"/>
                </a:solidFill>
              </a:rPr>
              <a:t>мүмкін</a:t>
            </a:r>
            <a:r>
              <a:rPr lang="en-US" sz="3600" b="1" dirty="0">
                <a:solidFill>
                  <a:schemeClr val="bg1"/>
                </a:solidFill>
              </a:rPr>
              <a:t>…</a:t>
            </a:r>
            <a:endParaRPr lang="it-IT" sz="3600" b="1" dirty="0">
              <a:solidFill>
                <a:schemeClr val="bg1"/>
              </a:solidFill>
            </a:endParaRPr>
          </a:p>
        </p:txBody>
      </p:sp>
      <p:sp>
        <p:nvSpPr>
          <p:cNvPr id="9" name="Oval Callout 8"/>
          <p:cNvSpPr/>
          <p:nvPr/>
        </p:nvSpPr>
        <p:spPr>
          <a:xfrm>
            <a:off x="96361" y="2019017"/>
            <a:ext cx="2209350" cy="1329683"/>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өз-өзімді</a:t>
            </a:r>
            <a:r>
              <a:rPr lang="ru-RU" sz="2400" b="1" dirty="0">
                <a:latin typeface="Arial Narrow" panose="020B0606020202030204" pitchFamily="34" charset="0"/>
              </a:rPr>
              <a:t> </a:t>
            </a:r>
            <a:r>
              <a:rPr lang="ru-RU" sz="2400" b="1" dirty="0" err="1">
                <a:latin typeface="Arial Narrow" panose="020B0606020202030204" pitchFamily="34" charset="0"/>
              </a:rPr>
              <a:t>жек</a:t>
            </a:r>
            <a:r>
              <a:rPr lang="ru-RU" sz="2400" b="1" dirty="0">
                <a:latin typeface="Arial Narrow" panose="020B0606020202030204" pitchFamily="34" charset="0"/>
              </a:rPr>
              <a:t> </a:t>
            </a:r>
            <a:r>
              <a:rPr lang="ru-RU" sz="2400" b="1" dirty="0" err="1">
                <a:latin typeface="Arial Narrow" panose="020B0606020202030204" pitchFamily="34" charset="0"/>
              </a:rPr>
              <a:t>көремін</a:t>
            </a:r>
            <a:endParaRPr lang="ru-RU" sz="2400" b="1" dirty="0">
              <a:latin typeface="Arial Narrow" panose="020B0606020202030204" pitchFamily="34" charset="0"/>
            </a:endParaRPr>
          </a:p>
        </p:txBody>
      </p:sp>
      <p:sp>
        <p:nvSpPr>
          <p:cNvPr id="18" name="Oval Callout 22">
            <a:extLst>
              <a:ext uri="{FF2B5EF4-FFF2-40B4-BE49-F238E27FC236}">
                <a16:creationId xmlns:a16="http://schemas.microsoft.com/office/drawing/2014/main" id="{D9E5A4B9-D999-4E8A-8494-8498EA2F7BEF}"/>
              </a:ext>
            </a:extLst>
          </p:cNvPr>
          <p:cNvSpPr/>
          <p:nvPr/>
        </p:nvSpPr>
        <p:spPr>
          <a:xfrm>
            <a:off x="3240534" y="206914"/>
            <a:ext cx="2080334" cy="1696841"/>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барлығы</a:t>
            </a:r>
            <a:r>
              <a:rPr lang="ru-RU" sz="2400" b="1" dirty="0">
                <a:latin typeface="Arial Narrow" panose="020B0606020202030204" pitchFamily="34" charset="0"/>
              </a:rPr>
              <a:t> </a:t>
            </a:r>
            <a:r>
              <a:rPr lang="ru-RU" sz="2400" b="1" dirty="0" err="1">
                <a:latin typeface="Arial Narrow" panose="020B0606020202030204" pitchFamily="34" charset="0"/>
              </a:rPr>
              <a:t>мазақ</a:t>
            </a:r>
            <a:r>
              <a:rPr lang="ru-RU" sz="2400" b="1" dirty="0">
                <a:latin typeface="Arial Narrow" panose="020B0606020202030204" pitchFamily="34" charset="0"/>
              </a:rPr>
              <a:t> </a:t>
            </a:r>
            <a:r>
              <a:rPr lang="ru-RU" sz="2400" b="1" dirty="0" err="1">
                <a:latin typeface="Arial Narrow" panose="020B0606020202030204" pitchFamily="34" charset="0"/>
              </a:rPr>
              <a:t>етеді</a:t>
            </a:r>
            <a:endParaRPr lang="ru-RU" sz="2400" b="1" dirty="0">
              <a:latin typeface="Arial Narrow" panose="020B0606020202030204" pitchFamily="34" charset="0"/>
            </a:endParaRPr>
          </a:p>
        </p:txBody>
      </p:sp>
      <p:sp>
        <p:nvSpPr>
          <p:cNvPr id="20" name="Oval Callout 36">
            <a:extLst>
              <a:ext uri="{FF2B5EF4-FFF2-40B4-BE49-F238E27FC236}">
                <a16:creationId xmlns:a16="http://schemas.microsoft.com/office/drawing/2014/main" id="{0D93AFEE-ADD9-4E83-84AD-DE4A4C0284F5}"/>
              </a:ext>
            </a:extLst>
          </p:cNvPr>
          <p:cNvSpPr/>
          <p:nvPr/>
        </p:nvSpPr>
        <p:spPr>
          <a:xfrm>
            <a:off x="5187921" y="191452"/>
            <a:ext cx="1683214" cy="1673454"/>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Менің</a:t>
            </a:r>
            <a:r>
              <a:rPr lang="ru-RU" sz="2400" b="1" dirty="0">
                <a:latin typeface="Arial Narrow" panose="020B0606020202030204" pitchFamily="34" charset="0"/>
              </a:rPr>
              <a:t> </a:t>
            </a:r>
            <a:r>
              <a:rPr lang="ru-RU" sz="2400" b="1" dirty="0" err="1">
                <a:latin typeface="Arial Narrow" panose="020B0606020202030204" pitchFamily="34" charset="0"/>
              </a:rPr>
              <a:t>өлгім</a:t>
            </a:r>
            <a:r>
              <a:rPr lang="ru-RU" sz="2400" b="1" dirty="0">
                <a:latin typeface="Arial Narrow" panose="020B0606020202030204" pitchFamily="34" charset="0"/>
              </a:rPr>
              <a:t> </a:t>
            </a:r>
            <a:r>
              <a:rPr lang="ru-RU" sz="2400" b="1" dirty="0" err="1">
                <a:latin typeface="Arial Narrow" panose="020B0606020202030204" pitchFamily="34" charset="0"/>
              </a:rPr>
              <a:t>келеді</a:t>
            </a:r>
            <a:endParaRPr lang="ru-RU" sz="2400" b="1" dirty="0">
              <a:latin typeface="Arial Narrow" panose="020B0606020202030204" pitchFamily="34" charset="0"/>
            </a:endParaRPr>
          </a:p>
        </p:txBody>
      </p:sp>
      <p:sp>
        <p:nvSpPr>
          <p:cNvPr id="24" name="Oval Callout 14">
            <a:extLst>
              <a:ext uri="{FF2B5EF4-FFF2-40B4-BE49-F238E27FC236}">
                <a16:creationId xmlns:a16="http://schemas.microsoft.com/office/drawing/2014/main" id="{6B758F83-8214-488F-8FBF-6C810A94FABC}"/>
              </a:ext>
            </a:extLst>
          </p:cNvPr>
          <p:cNvSpPr/>
          <p:nvPr/>
        </p:nvSpPr>
        <p:spPr>
          <a:xfrm>
            <a:off x="8573382" y="180960"/>
            <a:ext cx="3072484" cy="1476424"/>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енді</a:t>
            </a:r>
            <a:r>
              <a:rPr lang="ru-RU" sz="2400" b="1" dirty="0">
                <a:latin typeface="Arial Narrow" panose="020B0606020202030204" pitchFamily="34" charset="0"/>
              </a:rPr>
              <a:t> </a:t>
            </a:r>
            <a:r>
              <a:rPr lang="ru-RU" sz="2400" b="1" dirty="0" err="1">
                <a:latin typeface="Arial Narrow" panose="020B0606020202030204" pitchFamily="34" charset="0"/>
              </a:rPr>
              <a:t>бұлай</a:t>
            </a:r>
            <a:r>
              <a:rPr lang="ru-RU" sz="2400" b="1" dirty="0">
                <a:latin typeface="Arial Narrow" panose="020B0606020202030204" pitchFamily="34" charset="0"/>
              </a:rPr>
              <a:t> </a:t>
            </a:r>
            <a:r>
              <a:rPr lang="ru-RU" sz="2400" b="1" dirty="0" err="1">
                <a:latin typeface="Arial Narrow" panose="020B0606020202030204" pitchFamily="34" charset="0"/>
              </a:rPr>
              <a:t>өмір</a:t>
            </a:r>
            <a:r>
              <a:rPr lang="ru-RU" sz="2400" b="1" dirty="0">
                <a:latin typeface="Arial Narrow" panose="020B0606020202030204" pitchFamily="34" charset="0"/>
              </a:rPr>
              <a:t> </a:t>
            </a:r>
            <a:r>
              <a:rPr lang="ru-RU" sz="2400" b="1" dirty="0" err="1">
                <a:latin typeface="Arial Narrow" panose="020B0606020202030204" pitchFamily="34" charset="0"/>
              </a:rPr>
              <a:t>сүре</a:t>
            </a:r>
            <a:r>
              <a:rPr lang="ru-RU" sz="2400" b="1" dirty="0">
                <a:latin typeface="Arial Narrow" panose="020B0606020202030204" pitchFamily="34" charset="0"/>
              </a:rPr>
              <a:t> </a:t>
            </a:r>
            <a:r>
              <a:rPr lang="ru-RU" sz="2400" b="1" dirty="0" err="1">
                <a:latin typeface="Arial Narrow" panose="020B0606020202030204" pitchFamily="34" charset="0"/>
              </a:rPr>
              <a:t>алмаймын</a:t>
            </a:r>
            <a:endParaRPr lang="ru-RU" sz="2400" b="1" dirty="0">
              <a:latin typeface="Arial Narrow" panose="020B0606020202030204" pitchFamily="34" charset="0"/>
            </a:endParaRPr>
          </a:p>
        </p:txBody>
      </p:sp>
      <p:sp>
        <p:nvSpPr>
          <p:cNvPr id="26" name="Oval Callout 12">
            <a:extLst>
              <a:ext uri="{FF2B5EF4-FFF2-40B4-BE49-F238E27FC236}">
                <a16:creationId xmlns:a16="http://schemas.microsoft.com/office/drawing/2014/main" id="{2F6F16B9-4CC2-42F5-8D1B-44C2EBBB73F2}"/>
              </a:ext>
            </a:extLst>
          </p:cNvPr>
          <p:cNvSpPr/>
          <p:nvPr/>
        </p:nvSpPr>
        <p:spPr>
          <a:xfrm>
            <a:off x="6871134" y="220625"/>
            <a:ext cx="1976738" cy="1456183"/>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барлығы</a:t>
            </a:r>
            <a:r>
              <a:rPr lang="ru-RU" sz="2400" b="1" dirty="0">
                <a:latin typeface="Arial Narrow" panose="020B0606020202030204" pitchFamily="34" charset="0"/>
              </a:rPr>
              <a:t> </a:t>
            </a:r>
            <a:r>
              <a:rPr lang="ru-RU" sz="2400" b="1" dirty="0" err="1">
                <a:latin typeface="Arial Narrow" panose="020B0606020202030204" pitchFamily="34" charset="0"/>
              </a:rPr>
              <a:t>жек</a:t>
            </a:r>
            <a:r>
              <a:rPr lang="ru-RU" sz="2400" b="1" dirty="0">
                <a:latin typeface="Arial Narrow" panose="020B0606020202030204" pitchFamily="34" charset="0"/>
              </a:rPr>
              <a:t> </a:t>
            </a:r>
            <a:r>
              <a:rPr lang="ru-RU" sz="2400" b="1" dirty="0" err="1">
                <a:latin typeface="Arial Narrow" panose="020B0606020202030204" pitchFamily="34" charset="0"/>
              </a:rPr>
              <a:t>көреді</a:t>
            </a:r>
            <a:endParaRPr lang="ru-RU" sz="2400" b="1" dirty="0">
              <a:latin typeface="Arial Narrow" panose="020B0606020202030204" pitchFamily="34" charset="0"/>
            </a:endParaRPr>
          </a:p>
        </p:txBody>
      </p:sp>
      <p:sp>
        <p:nvSpPr>
          <p:cNvPr id="28" name="Oval Callout 40">
            <a:extLst>
              <a:ext uri="{FF2B5EF4-FFF2-40B4-BE49-F238E27FC236}">
                <a16:creationId xmlns:a16="http://schemas.microsoft.com/office/drawing/2014/main" id="{282A36AB-BAED-4578-A6F6-FCB1F6BABA62}"/>
              </a:ext>
            </a:extLst>
          </p:cNvPr>
          <p:cNvSpPr/>
          <p:nvPr/>
        </p:nvSpPr>
        <p:spPr>
          <a:xfrm>
            <a:off x="4182271" y="4812713"/>
            <a:ext cx="1911467" cy="1752056"/>
          </a:xfrm>
          <a:prstGeom prst="wedgeEllipseCallout">
            <a:avLst/>
          </a:pr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it-IT" sz="4000" b="1" dirty="0">
                <a:latin typeface="Arial Narrow" panose="020B0606020202030204" pitchFamily="34" charset="0"/>
              </a:rPr>
              <a:t>???</a:t>
            </a:r>
            <a:endParaRPr lang="it-IT" sz="2400" b="1" dirty="0">
              <a:latin typeface="Arial Narrow" panose="020B0606020202030204" pitchFamily="34" charset="0"/>
            </a:endParaRPr>
          </a:p>
        </p:txBody>
      </p:sp>
    </p:spTree>
    <p:extLst>
      <p:ext uri="{BB962C8B-B14F-4D97-AF65-F5344CB8AC3E}">
        <p14:creationId xmlns:p14="http://schemas.microsoft.com/office/powerpoint/2010/main" val="277346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4857044" y="4388285"/>
            <a:ext cx="1753295" cy="172477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600" dirty="0"/>
              <a:t>???</a:t>
            </a:r>
            <a:endParaRPr lang="it-IT" sz="3200" dirty="0"/>
          </a:p>
        </p:txBody>
      </p:sp>
      <p:sp>
        <p:nvSpPr>
          <p:cNvPr id="23" name="Freeform 22"/>
          <p:cNvSpPr/>
          <p:nvPr/>
        </p:nvSpPr>
        <p:spPr>
          <a:xfrm>
            <a:off x="2895726" y="176171"/>
            <a:ext cx="2347042" cy="202337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Өте</a:t>
            </a:r>
            <a:r>
              <a:rPr lang="ru-RU" sz="2000" spc="-110" dirty="0">
                <a:latin typeface="Arial Narrow" panose="020B0606020202030204" pitchFamily="34" charset="0"/>
              </a:rPr>
              <a:t> </a:t>
            </a:r>
            <a:r>
              <a:rPr lang="ru-RU" sz="2000" spc="-110" dirty="0" err="1">
                <a:latin typeface="Arial Narrow" panose="020B0606020202030204" pitchFamily="34" charset="0"/>
              </a:rPr>
              <a:t>көп</a:t>
            </a:r>
            <a:r>
              <a:rPr lang="ru-RU" sz="2000" spc="-110" dirty="0">
                <a:latin typeface="Arial Narrow" panose="020B0606020202030204" pitchFamily="34" charset="0"/>
              </a:rPr>
              <a:t> </a:t>
            </a:r>
            <a:r>
              <a:rPr lang="ru-RU" sz="2000" spc="-110" dirty="0" err="1">
                <a:latin typeface="Arial Narrow" panose="020B0606020202030204" pitchFamily="34" charset="0"/>
              </a:rPr>
              <a:t>тамақтанады</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қомағайлыққа</a:t>
            </a:r>
            <a:r>
              <a:rPr lang="ru-RU" sz="2000" spc="-110" dirty="0">
                <a:latin typeface="Arial Narrow" panose="020B0606020202030204" pitchFamily="34" charset="0"/>
              </a:rPr>
              <a:t> </a:t>
            </a:r>
            <a:r>
              <a:rPr lang="ru-RU" sz="2000" spc="-110" dirty="0" err="1">
                <a:latin typeface="Arial Narrow" panose="020B0606020202030204" pitchFamily="34" charset="0"/>
              </a:rPr>
              <a:t>салынады</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жеткіліксіз</a:t>
            </a:r>
            <a:r>
              <a:rPr lang="ru-RU" sz="2000" spc="-110" dirty="0">
                <a:latin typeface="Arial Narrow" panose="020B0606020202030204" pitchFamily="34" charset="0"/>
              </a:rPr>
              <a:t> </a:t>
            </a:r>
            <a:r>
              <a:rPr lang="ru-RU" sz="2000" spc="-110" dirty="0" err="1">
                <a:latin typeface="Arial Narrow" panose="020B0606020202030204" pitchFamily="34" charset="0"/>
              </a:rPr>
              <a:t>тамақтанады</a:t>
            </a:r>
            <a:endParaRPr lang="ru-RU" sz="2000" spc="-110" dirty="0">
              <a:latin typeface="Arial Narrow" panose="020B0606020202030204" pitchFamily="34" charset="0"/>
            </a:endParaRPr>
          </a:p>
        </p:txBody>
      </p:sp>
      <p:sp>
        <p:nvSpPr>
          <p:cNvPr id="11" name="Freeform 10"/>
          <p:cNvSpPr/>
          <p:nvPr/>
        </p:nvSpPr>
        <p:spPr>
          <a:xfrm>
            <a:off x="4902" y="170037"/>
            <a:ext cx="2931229" cy="168227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Ерекше</a:t>
            </a:r>
            <a:r>
              <a:rPr lang="ru-RU" sz="2000" b="1" dirty="0">
                <a:latin typeface="Arial Narrow" panose="020B0606020202030204" pitchFamily="34" charset="0"/>
              </a:rPr>
              <a:t> </a:t>
            </a:r>
            <a:r>
              <a:rPr lang="ru-RU" sz="2000" b="1" dirty="0" err="1">
                <a:latin typeface="Arial Narrow" panose="020B0606020202030204" pitchFamily="34" charset="0"/>
              </a:rPr>
              <a:t>мұңды</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өте</a:t>
            </a:r>
            <a:r>
              <a:rPr lang="ru-RU" sz="2000" b="1" dirty="0">
                <a:latin typeface="Arial Narrow" panose="020B0606020202030204" pitchFamily="34" charset="0"/>
              </a:rPr>
              <a:t> </a:t>
            </a:r>
            <a:r>
              <a:rPr lang="ru-RU" sz="2000" b="1" dirty="0" err="1">
                <a:latin typeface="Arial Narrow" panose="020B0606020202030204" pitchFamily="34" charset="0"/>
              </a:rPr>
              <a:t>ашуланшақ</a:t>
            </a:r>
            <a:r>
              <a:rPr lang="ru-RU" sz="2000" b="1" dirty="0">
                <a:latin typeface="Arial Narrow" panose="020B0606020202030204" pitchFamily="34" charset="0"/>
              </a:rPr>
              <a:t> </a:t>
            </a:r>
            <a:r>
              <a:rPr lang="ru-RU" sz="2000" b="1" dirty="0" err="1">
                <a:latin typeface="Arial Narrow" panose="020B0606020202030204" pitchFamily="34" charset="0"/>
              </a:rPr>
              <a:t>болуы</a:t>
            </a:r>
            <a:r>
              <a:rPr lang="ru-RU" sz="2000" b="1" dirty="0">
                <a:latin typeface="Arial Narrow" panose="020B0606020202030204" pitchFamily="34" charset="0"/>
              </a:rPr>
              <a:t> </a:t>
            </a:r>
            <a:r>
              <a:rPr lang="ru-RU" sz="2000" b="1" dirty="0" err="1">
                <a:latin typeface="Arial Narrow" panose="020B0606020202030204" pitchFamily="34" charset="0"/>
              </a:rPr>
              <a:t>мүмкін</a:t>
            </a:r>
            <a:endParaRPr lang="ru-RU" sz="2000" b="1" dirty="0">
              <a:latin typeface="Arial Narrow" panose="020B0606020202030204" pitchFamily="34" charset="0"/>
            </a:endParaRPr>
          </a:p>
        </p:txBody>
      </p:sp>
      <p:sp>
        <p:nvSpPr>
          <p:cNvPr id="15" name="Freeform 14"/>
          <p:cNvSpPr/>
          <p:nvPr/>
        </p:nvSpPr>
        <p:spPr>
          <a:xfrm>
            <a:off x="9365898" y="58413"/>
            <a:ext cx="2756817" cy="214307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err="1">
                <a:latin typeface="Arial Narrow" panose="020B0606020202030204" pitchFamily="34" charset="0"/>
              </a:rPr>
              <a:t>Күнделікті</a:t>
            </a:r>
            <a:r>
              <a:rPr lang="ru-RU" sz="2000" b="1" spc="-110" dirty="0">
                <a:latin typeface="Arial Narrow" panose="020B0606020202030204" pitchFamily="34" charset="0"/>
              </a:rPr>
              <a:t> </a:t>
            </a:r>
            <a:r>
              <a:rPr lang="ru-RU" sz="2000" b="1" spc="-110" dirty="0" err="1">
                <a:latin typeface="Arial Narrow" panose="020B0606020202030204" pitchFamily="34" charset="0"/>
              </a:rPr>
              <a:t>мәселелерді</a:t>
            </a:r>
            <a:r>
              <a:rPr lang="ru-RU" sz="2000" b="1" spc="-110" dirty="0">
                <a:latin typeface="Arial Narrow" panose="020B0606020202030204" pitchFamily="34" charset="0"/>
              </a:rPr>
              <a:t> </a:t>
            </a:r>
            <a:r>
              <a:rPr lang="ru-RU" sz="2000" b="1" spc="-110" dirty="0" err="1">
                <a:latin typeface="Arial Narrow" panose="020B0606020202030204" pitchFamily="34" charset="0"/>
              </a:rPr>
              <a:t>шешумен</a:t>
            </a:r>
            <a:r>
              <a:rPr lang="ru-RU" sz="2000" b="1" spc="-110" dirty="0">
                <a:latin typeface="Arial Narrow" panose="020B0606020202030204" pitchFamily="34" charset="0"/>
              </a:rPr>
              <a:t> </a:t>
            </a:r>
            <a:r>
              <a:rPr lang="ru-RU" sz="2000" b="1" spc="-110" dirty="0" err="1">
                <a:latin typeface="Arial Narrow" panose="020B0606020202030204" pitchFamily="34" charset="0"/>
              </a:rPr>
              <a:t>және</a:t>
            </a:r>
            <a:r>
              <a:rPr lang="ru-RU" sz="2000" b="1" spc="-110" dirty="0">
                <a:latin typeface="Arial Narrow" panose="020B0606020202030204" pitchFamily="34" charset="0"/>
              </a:rPr>
              <a:t> </a:t>
            </a:r>
            <a:r>
              <a:rPr lang="ru-RU" sz="2000" b="1" spc="-110" dirty="0" err="1">
                <a:latin typeface="Arial Narrow" panose="020B0606020202030204" pitchFamily="34" charset="0"/>
              </a:rPr>
              <a:t>күнделікті</a:t>
            </a:r>
            <a:r>
              <a:rPr lang="ru-RU" sz="2000" b="1" spc="-110" dirty="0">
                <a:latin typeface="Arial Narrow" panose="020B0606020202030204" pitchFamily="34" charset="0"/>
              </a:rPr>
              <a:t> </a:t>
            </a:r>
            <a:r>
              <a:rPr lang="ru-RU" sz="2000" b="1" spc="-110" dirty="0" err="1">
                <a:latin typeface="Arial Narrow" panose="020B0606020202030204" pitchFamily="34" charset="0"/>
              </a:rPr>
              <a:t>іс-әрекетпен</a:t>
            </a:r>
            <a:r>
              <a:rPr lang="ru-RU" sz="2000" b="1" spc="-110" dirty="0">
                <a:latin typeface="Arial Narrow" panose="020B0606020202030204" pitchFamily="34" charset="0"/>
              </a:rPr>
              <a:t> </a:t>
            </a:r>
            <a:r>
              <a:rPr lang="ru-RU" sz="2000" b="1" spc="-110" dirty="0" err="1">
                <a:latin typeface="Arial Narrow" panose="020B0606020202030204" pitchFamily="34" charset="0"/>
              </a:rPr>
              <a:t>байланысты</a:t>
            </a:r>
            <a:r>
              <a:rPr lang="ru-RU" sz="2000" b="1" spc="-110" dirty="0">
                <a:latin typeface="Arial Narrow" panose="020B0606020202030204" pitchFamily="34" charset="0"/>
              </a:rPr>
              <a:t> </a:t>
            </a:r>
            <a:r>
              <a:rPr lang="ru-RU" sz="2000" b="1" spc="-110" dirty="0" err="1">
                <a:latin typeface="Arial Narrow" panose="020B0606020202030204" pitchFamily="34" charset="0"/>
              </a:rPr>
              <a:t>қиыншылықтардың</a:t>
            </a:r>
            <a:r>
              <a:rPr lang="ru-RU" sz="2000" b="1" spc="-110" dirty="0">
                <a:latin typeface="Arial Narrow" panose="020B0606020202030204" pitchFamily="34" charset="0"/>
              </a:rPr>
              <a:t> </a:t>
            </a:r>
            <a:r>
              <a:rPr lang="ru-RU" sz="2000" b="1" spc="-110" dirty="0" err="1">
                <a:latin typeface="Arial Narrow" panose="020B0606020202030204" pitchFamily="34" charset="0"/>
              </a:rPr>
              <a:t>болуы</a:t>
            </a:r>
            <a:endParaRPr lang="ru-RU" sz="2000" b="1" spc="-110" dirty="0">
              <a:latin typeface="Arial Narrow" panose="020B0606020202030204" pitchFamily="34" charset="0"/>
            </a:endParaRPr>
          </a:p>
        </p:txBody>
      </p:sp>
      <p:sp>
        <p:nvSpPr>
          <p:cNvPr id="17" name="Freeform 16"/>
          <p:cNvSpPr/>
          <p:nvPr/>
        </p:nvSpPr>
        <p:spPr>
          <a:xfrm>
            <a:off x="9585433" y="2199546"/>
            <a:ext cx="2578060" cy="16197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Aft>
                <a:spcPct val="35000"/>
              </a:spcAft>
              <a:defRPr/>
            </a:pPr>
            <a:r>
              <a:rPr lang="ru-RU" sz="2000" dirty="0" err="1"/>
              <a:t>Айналасындағы</a:t>
            </a:r>
            <a:r>
              <a:rPr lang="ru-RU" sz="2000" dirty="0"/>
              <a:t> </a:t>
            </a:r>
            <a:r>
              <a:rPr lang="ru-RU" sz="2000" dirty="0" err="1"/>
              <a:t>адамдармен</a:t>
            </a:r>
            <a:r>
              <a:rPr lang="ru-RU" sz="2000" dirty="0"/>
              <a:t> </a:t>
            </a:r>
            <a:r>
              <a:rPr lang="ru-RU" sz="2000" dirty="0" err="1"/>
              <a:t>қарым-қатынастың</a:t>
            </a:r>
            <a:r>
              <a:rPr lang="ru-RU" sz="2000" dirty="0"/>
              <a:t> </a:t>
            </a:r>
            <a:r>
              <a:rPr lang="ru-RU" sz="2000" dirty="0" err="1"/>
              <a:t>дұрыс</a:t>
            </a:r>
            <a:r>
              <a:rPr lang="ru-RU" sz="2000" dirty="0"/>
              <a:t> </a:t>
            </a:r>
            <a:r>
              <a:rPr lang="ru-RU" sz="2000" dirty="0" err="1"/>
              <a:t>болмауы</a:t>
            </a:r>
            <a:endParaRPr lang="it-IT" sz="2000" dirty="0"/>
          </a:p>
        </p:txBody>
      </p:sp>
      <p:sp>
        <p:nvSpPr>
          <p:cNvPr id="19" name="Freeform 18"/>
          <p:cNvSpPr/>
          <p:nvPr/>
        </p:nvSpPr>
        <p:spPr>
          <a:xfrm>
            <a:off x="10332232" y="3815304"/>
            <a:ext cx="1619224" cy="126153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Оқуға</a:t>
            </a:r>
            <a:r>
              <a:rPr lang="ru-RU" sz="2000" b="1" dirty="0">
                <a:latin typeface="Arial Narrow" panose="020B0606020202030204" pitchFamily="34" charset="0"/>
              </a:rPr>
              <a:t> </a:t>
            </a:r>
            <a:r>
              <a:rPr lang="ru-RU" sz="2000" b="1" dirty="0" err="1">
                <a:latin typeface="Arial Narrow" panose="020B0606020202030204" pitchFamily="34" charset="0"/>
              </a:rPr>
              <a:t>бармауы</a:t>
            </a:r>
            <a:endParaRPr lang="ru-RU" sz="2000" b="1" dirty="0">
              <a:latin typeface="Arial Narrow" panose="020B0606020202030204" pitchFamily="34" charset="0"/>
            </a:endParaRPr>
          </a:p>
        </p:txBody>
      </p:sp>
      <p:sp>
        <p:nvSpPr>
          <p:cNvPr id="21" name="Freeform 20"/>
          <p:cNvSpPr/>
          <p:nvPr/>
        </p:nvSpPr>
        <p:spPr>
          <a:xfrm>
            <a:off x="10013494" y="4986051"/>
            <a:ext cx="2109221" cy="16197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Ашуға</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агрессияға</a:t>
            </a:r>
            <a:r>
              <a:rPr lang="ru-RU" sz="2000" b="1" dirty="0">
                <a:latin typeface="Arial Narrow" panose="020B0606020202030204" pitchFamily="34" charset="0"/>
              </a:rPr>
              <a:t> </a:t>
            </a:r>
            <a:r>
              <a:rPr lang="ru-RU" sz="2000" b="1" dirty="0" err="1">
                <a:latin typeface="Arial Narrow" panose="020B0606020202030204" pitchFamily="34" charset="0"/>
              </a:rPr>
              <a:t>жеңіл</a:t>
            </a:r>
            <a:r>
              <a:rPr lang="ru-RU" sz="2000" b="1" dirty="0">
                <a:latin typeface="Arial Narrow" panose="020B0606020202030204" pitchFamily="34" charset="0"/>
              </a:rPr>
              <a:t> бой </a:t>
            </a:r>
            <a:r>
              <a:rPr lang="ru-RU" sz="2000" b="1" dirty="0" err="1">
                <a:latin typeface="Arial Narrow" panose="020B0606020202030204" pitchFamily="34" charset="0"/>
              </a:rPr>
              <a:t>алдыруы</a:t>
            </a:r>
            <a:endParaRPr lang="ru-RU" sz="2000" b="1" dirty="0">
              <a:latin typeface="Arial Narrow" panose="020B0606020202030204" pitchFamily="34" charset="0"/>
            </a:endParaRPr>
          </a:p>
        </p:txBody>
      </p:sp>
      <p:sp>
        <p:nvSpPr>
          <p:cNvPr id="25" name="Freeform 24"/>
          <p:cNvSpPr/>
          <p:nvPr/>
        </p:nvSpPr>
        <p:spPr>
          <a:xfrm>
            <a:off x="8138651" y="4378345"/>
            <a:ext cx="1981543" cy="184144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err="1">
                <a:latin typeface="Arial Narrow" panose="020B0606020202030204" pitchFamily="34" charset="0"/>
              </a:rPr>
              <a:t>Өз-өзіне</a:t>
            </a:r>
            <a:r>
              <a:rPr lang="ru-RU" sz="2000" b="1" spc="-110" dirty="0">
                <a:latin typeface="Arial Narrow" panose="020B0606020202030204" pitchFamily="34" charset="0"/>
              </a:rPr>
              <a:t> </a:t>
            </a:r>
            <a:r>
              <a:rPr lang="ru-RU" sz="2000" b="1" spc="-110" dirty="0" err="1">
                <a:latin typeface="Arial Narrow" panose="020B0606020202030204" pitchFamily="34" charset="0"/>
              </a:rPr>
              <a:t>зиян</a:t>
            </a:r>
            <a:r>
              <a:rPr lang="ru-RU" sz="2000" b="1" spc="-110" dirty="0">
                <a:latin typeface="Arial Narrow" panose="020B0606020202030204" pitchFamily="34" charset="0"/>
              </a:rPr>
              <a:t> </a:t>
            </a:r>
            <a:r>
              <a:rPr lang="ru-RU" sz="2000" b="1" spc="-110" dirty="0" err="1">
                <a:latin typeface="Arial Narrow" panose="020B0606020202030204" pitchFamily="34" charset="0"/>
              </a:rPr>
              <a:t>келтіруі</a:t>
            </a:r>
            <a:r>
              <a:rPr lang="ru-RU" sz="2000" b="1" spc="-110" dirty="0">
                <a:latin typeface="Arial Narrow" panose="020B0606020202030204" pitchFamily="34" charset="0"/>
              </a:rPr>
              <a:t>,  </a:t>
            </a:r>
            <a:r>
              <a:rPr lang="ru-RU" sz="2000" b="1" spc="-110" dirty="0" err="1">
                <a:latin typeface="Arial Narrow" panose="020B0606020202030204" pitchFamily="34" charset="0"/>
              </a:rPr>
              <a:t>дене</a:t>
            </a:r>
            <a:r>
              <a:rPr lang="ru-RU" sz="2000" b="1" spc="-110" dirty="0">
                <a:latin typeface="Arial Narrow" panose="020B0606020202030204" pitchFamily="34" charset="0"/>
              </a:rPr>
              <a:t> </a:t>
            </a:r>
            <a:r>
              <a:rPr lang="ru-RU" sz="2000" b="1" spc="-110" dirty="0" err="1">
                <a:latin typeface="Arial Narrow" panose="020B0606020202030204" pitchFamily="34" charset="0"/>
              </a:rPr>
              <a:t>мүшесін</a:t>
            </a:r>
            <a:r>
              <a:rPr lang="ru-RU" sz="2000" b="1" spc="-110" dirty="0">
                <a:latin typeface="Arial Narrow" panose="020B0606020202030204" pitchFamily="34" charset="0"/>
              </a:rPr>
              <a:t> </a:t>
            </a:r>
            <a:r>
              <a:rPr lang="ru-RU" sz="2000" b="1" spc="-110" dirty="0" err="1">
                <a:latin typeface="Arial Narrow" panose="020B0606020202030204" pitchFamily="34" charset="0"/>
              </a:rPr>
              <a:t>кескілеуі</a:t>
            </a:r>
            <a:r>
              <a:rPr lang="ru-RU" sz="2000" b="1" spc="-110" dirty="0">
                <a:latin typeface="Arial Narrow" panose="020B0606020202030204" pitchFamily="34" charset="0"/>
              </a:rPr>
              <a:t> </a:t>
            </a:r>
            <a:r>
              <a:rPr lang="ru-RU" sz="2000" b="1" spc="-110" dirty="0" err="1">
                <a:latin typeface="Arial Narrow" panose="020B0606020202030204" pitchFamily="34" charset="0"/>
              </a:rPr>
              <a:t>немесе</a:t>
            </a:r>
            <a:r>
              <a:rPr lang="ru-RU" sz="2000" b="1" spc="-110" dirty="0">
                <a:latin typeface="Arial Narrow" panose="020B0606020202030204" pitchFamily="34" charset="0"/>
              </a:rPr>
              <a:t>  </a:t>
            </a:r>
            <a:r>
              <a:rPr lang="ru-RU" sz="2000" b="1" spc="-110" dirty="0" err="1">
                <a:latin typeface="Arial Narrow" panose="020B0606020202030204" pitchFamily="34" charset="0"/>
              </a:rPr>
              <a:t>өзін</a:t>
            </a:r>
            <a:r>
              <a:rPr lang="ru-RU" sz="2000" b="1" spc="-110" dirty="0">
                <a:latin typeface="Arial Narrow" panose="020B0606020202030204" pitchFamily="34" charset="0"/>
              </a:rPr>
              <a:t> </a:t>
            </a:r>
            <a:r>
              <a:rPr lang="ru-RU" sz="2000" b="1" spc="-110" dirty="0" err="1">
                <a:latin typeface="Arial Narrow" panose="020B0606020202030204" pitchFamily="34" charset="0"/>
              </a:rPr>
              <a:t>жағып</a:t>
            </a:r>
            <a:r>
              <a:rPr lang="ru-RU" sz="2000" b="1" spc="-110" dirty="0">
                <a:latin typeface="Arial Narrow" panose="020B0606020202030204" pitchFamily="34" charset="0"/>
              </a:rPr>
              <a:t> </a:t>
            </a:r>
            <a:r>
              <a:rPr lang="ru-RU" sz="2000" b="1" spc="-110" dirty="0" err="1">
                <a:latin typeface="Arial Narrow" panose="020B0606020202030204" pitchFamily="34" charset="0"/>
              </a:rPr>
              <a:t>жіберуі</a:t>
            </a:r>
            <a:r>
              <a:rPr lang="ru-RU" sz="2000" b="1" spc="-110" dirty="0">
                <a:latin typeface="Arial Narrow" panose="020B0606020202030204" pitchFamily="34" charset="0"/>
              </a:rPr>
              <a:t> </a:t>
            </a:r>
            <a:r>
              <a:rPr lang="ru-RU" sz="2000" b="1" spc="-110" dirty="0" err="1">
                <a:latin typeface="Arial Narrow" panose="020B0606020202030204" pitchFamily="34" charset="0"/>
              </a:rPr>
              <a:t>мүмкін</a:t>
            </a:r>
            <a:endParaRPr lang="ru-RU" sz="2000" b="1" spc="-110" dirty="0">
              <a:latin typeface="Arial Narrow" panose="020B0606020202030204" pitchFamily="34" charset="0"/>
            </a:endParaRPr>
          </a:p>
        </p:txBody>
      </p:sp>
      <p:sp>
        <p:nvSpPr>
          <p:cNvPr id="27" name="Freeform 26"/>
          <p:cNvSpPr/>
          <p:nvPr/>
        </p:nvSpPr>
        <p:spPr>
          <a:xfrm>
            <a:off x="6478409" y="4762713"/>
            <a:ext cx="1753295" cy="1960772"/>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Көп</a:t>
            </a:r>
            <a:r>
              <a:rPr lang="ru-RU" sz="2000" b="1" dirty="0">
                <a:latin typeface="Arial Narrow" panose="020B0606020202030204" pitchFamily="34" charset="0"/>
              </a:rPr>
              <a:t> </a:t>
            </a:r>
            <a:r>
              <a:rPr lang="ru-RU" sz="2000" b="1" dirty="0" err="1">
                <a:latin typeface="Arial Narrow" panose="020B0606020202030204" pitchFamily="34" charset="0"/>
              </a:rPr>
              <a:t>ішімдік</a:t>
            </a:r>
            <a:r>
              <a:rPr lang="ru-RU" sz="2000" b="1" dirty="0">
                <a:latin typeface="Arial Narrow" panose="020B0606020202030204" pitchFamily="34" charset="0"/>
              </a:rPr>
              <a:t> </a:t>
            </a:r>
            <a:r>
              <a:rPr lang="ru-RU" sz="2000" b="1" dirty="0" err="1">
                <a:latin typeface="Arial Narrow" panose="020B0606020202030204" pitchFamily="34" charset="0"/>
              </a:rPr>
              <a:t>ішуі</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көп</a:t>
            </a:r>
            <a:r>
              <a:rPr lang="ru-RU" sz="2000" b="1" dirty="0">
                <a:latin typeface="Arial Narrow" panose="020B0606020202030204" pitchFamily="34" charset="0"/>
              </a:rPr>
              <a:t> </a:t>
            </a:r>
            <a:r>
              <a:rPr lang="ru-RU" sz="2000" b="1" dirty="0" err="1">
                <a:latin typeface="Arial Narrow" panose="020B0606020202030204" pitchFamily="34" charset="0"/>
              </a:rPr>
              <a:t>есірткі</a:t>
            </a:r>
            <a:r>
              <a:rPr lang="ru-RU" sz="2000" b="1" dirty="0">
                <a:latin typeface="Arial Narrow" panose="020B0606020202030204" pitchFamily="34" charset="0"/>
              </a:rPr>
              <a:t> </a:t>
            </a:r>
            <a:r>
              <a:rPr lang="ru-RU" sz="2000" b="1" dirty="0" err="1">
                <a:latin typeface="Arial Narrow" panose="020B0606020202030204" pitchFamily="34" charset="0"/>
              </a:rPr>
              <a:t>қабылдауы</a:t>
            </a:r>
            <a:r>
              <a:rPr lang="ru-RU" sz="2000" b="1" dirty="0">
                <a:latin typeface="Arial Narrow" panose="020B0606020202030204" pitchFamily="34" charset="0"/>
              </a:rPr>
              <a:t> </a:t>
            </a:r>
            <a:r>
              <a:rPr lang="ru-RU" sz="2000" b="1" dirty="0" err="1">
                <a:latin typeface="Arial Narrow" panose="020B0606020202030204" pitchFamily="34" charset="0"/>
              </a:rPr>
              <a:t>мүмкін</a:t>
            </a:r>
            <a:endParaRPr lang="ru-RU" sz="2000" b="1" dirty="0">
              <a:latin typeface="Arial Narrow" panose="020B0606020202030204" pitchFamily="34" charset="0"/>
            </a:endParaRPr>
          </a:p>
        </p:txBody>
      </p:sp>
      <p:sp>
        <p:nvSpPr>
          <p:cNvPr id="29" name="Freeform 28"/>
          <p:cNvSpPr/>
          <p:nvPr/>
        </p:nvSpPr>
        <p:spPr>
          <a:xfrm>
            <a:off x="2941078" y="4532399"/>
            <a:ext cx="1988732" cy="2085370"/>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Өзін-өзі</a:t>
            </a:r>
            <a:r>
              <a:rPr lang="ru-RU" sz="2000" b="1" dirty="0">
                <a:latin typeface="Arial Narrow" panose="020B0606020202030204" pitchFamily="34" charset="0"/>
              </a:rPr>
              <a:t> </a:t>
            </a:r>
            <a:r>
              <a:rPr lang="ru-RU" sz="2000" b="1" dirty="0" err="1">
                <a:latin typeface="Arial Narrow" panose="020B0606020202030204" pitchFamily="34" charset="0"/>
              </a:rPr>
              <a:t>жоғары</a:t>
            </a:r>
            <a:r>
              <a:rPr lang="ru-RU" sz="2000" b="1" dirty="0">
                <a:latin typeface="Arial Narrow" panose="020B0606020202030204" pitchFamily="34" charset="0"/>
              </a:rPr>
              <a:t> </a:t>
            </a:r>
            <a:r>
              <a:rPr lang="ru-RU" sz="2000" b="1" dirty="0" err="1">
                <a:latin typeface="Arial Narrow" panose="020B0606020202030204" pitchFamily="34" charset="0"/>
              </a:rPr>
              <a:t>бағалауы</a:t>
            </a:r>
            <a:r>
              <a:rPr lang="ru-RU" sz="2000" b="1" dirty="0">
                <a:latin typeface="Arial Narrow" panose="020B0606020202030204" pitchFamily="34" charset="0"/>
              </a:rPr>
              <a:t> </a:t>
            </a:r>
            <a:r>
              <a:rPr lang="ru-RU" sz="2000" b="1" dirty="0" err="1">
                <a:latin typeface="Arial Narrow" panose="020B0606020202030204" pitchFamily="34" charset="0"/>
              </a:rPr>
              <a:t>және</a:t>
            </a:r>
            <a:r>
              <a:rPr lang="ru-RU" sz="2000" b="1" dirty="0">
                <a:latin typeface="Arial Narrow" panose="020B0606020202030204" pitchFamily="34" charset="0"/>
              </a:rPr>
              <a:t> /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тым</a:t>
            </a:r>
            <a:r>
              <a:rPr lang="ru-RU" sz="2000" b="1" dirty="0">
                <a:latin typeface="Arial Narrow" panose="020B0606020202030204" pitchFamily="34" charset="0"/>
              </a:rPr>
              <a:t> </a:t>
            </a:r>
            <a:r>
              <a:rPr lang="ru-RU" sz="2000" b="1" dirty="0" err="1">
                <a:latin typeface="Arial Narrow" panose="020B0606020202030204" pitchFamily="34" charset="0"/>
              </a:rPr>
              <a:t>көп</a:t>
            </a:r>
            <a:r>
              <a:rPr lang="ru-RU" sz="2000" b="1" dirty="0">
                <a:latin typeface="Arial Narrow" panose="020B0606020202030204" pitchFamily="34" charset="0"/>
              </a:rPr>
              <a:t> </a:t>
            </a:r>
          </a:p>
          <a:p>
            <a:pPr algn="ctr" defTabSz="400050">
              <a:lnSpc>
                <a:spcPct val="90000"/>
              </a:lnSpc>
              <a:spcBef>
                <a:spcPct val="0"/>
              </a:spcBef>
            </a:pPr>
            <a:r>
              <a:rPr lang="ru-RU" sz="2000" b="1" dirty="0" err="1">
                <a:latin typeface="Arial Narrow" panose="020B0606020202030204" pitchFamily="34" charset="0"/>
              </a:rPr>
              <a:t>энергиясының</a:t>
            </a:r>
            <a:r>
              <a:rPr lang="ru-RU" sz="2000" b="1" dirty="0">
                <a:latin typeface="Arial Narrow" panose="020B0606020202030204" pitchFamily="34" charset="0"/>
              </a:rPr>
              <a:t> </a:t>
            </a:r>
            <a:r>
              <a:rPr lang="ru-RU" sz="2000" b="1" dirty="0" err="1">
                <a:latin typeface="Arial Narrow" panose="020B0606020202030204" pitchFamily="34" charset="0"/>
              </a:rPr>
              <a:t>болуы</a:t>
            </a:r>
            <a:endParaRPr lang="ru-RU" sz="2000" b="1" dirty="0">
              <a:latin typeface="Arial Narrow" panose="020B0606020202030204" pitchFamily="34" charset="0"/>
            </a:endParaRPr>
          </a:p>
        </p:txBody>
      </p:sp>
      <p:sp>
        <p:nvSpPr>
          <p:cNvPr id="31" name="Freeform 30"/>
          <p:cNvSpPr/>
          <p:nvPr/>
        </p:nvSpPr>
        <p:spPr>
          <a:xfrm>
            <a:off x="0" y="4663050"/>
            <a:ext cx="2895780" cy="176256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Өмір</a:t>
            </a:r>
            <a:r>
              <a:rPr lang="ru-RU" sz="2000" b="1" dirty="0">
                <a:latin typeface="Arial Narrow" panose="020B0606020202030204" pitchFamily="34" charset="0"/>
              </a:rPr>
              <a:t>, оны </a:t>
            </a:r>
            <a:r>
              <a:rPr lang="ru-RU" sz="2000" b="1" dirty="0" err="1">
                <a:latin typeface="Arial Narrow" panose="020B0606020202030204" pitchFamily="34" charset="0"/>
              </a:rPr>
              <a:t>сүру</a:t>
            </a:r>
            <a:r>
              <a:rPr lang="ru-RU" sz="2000" b="1" dirty="0">
                <a:latin typeface="Arial Narrow" panose="020B0606020202030204" pitchFamily="34" charset="0"/>
              </a:rPr>
              <a:t> </a:t>
            </a:r>
            <a:r>
              <a:rPr lang="ru-RU" sz="2000" b="1" dirty="0" err="1">
                <a:latin typeface="Arial Narrow" panose="020B0606020202030204" pitchFamily="34" charset="0"/>
              </a:rPr>
              <a:t>үшін</a:t>
            </a:r>
            <a:r>
              <a:rPr lang="ru-RU" sz="2000" b="1" dirty="0">
                <a:latin typeface="Arial Narrow" panose="020B0606020202030204" pitchFamily="34" charset="0"/>
              </a:rPr>
              <a:t> </a:t>
            </a:r>
            <a:r>
              <a:rPr lang="ru-RU" sz="2000" b="1" dirty="0" err="1">
                <a:latin typeface="Arial Narrow" panose="020B0606020202030204" pitchFamily="34" charset="0"/>
              </a:rPr>
              <a:t>тұрарлық</a:t>
            </a:r>
            <a:r>
              <a:rPr lang="ru-RU" sz="2000" b="1" dirty="0">
                <a:latin typeface="Arial Narrow" panose="020B0606020202030204" pitchFamily="34" charset="0"/>
              </a:rPr>
              <a:t> </a:t>
            </a:r>
            <a:r>
              <a:rPr lang="ru-RU" sz="2000" b="1" dirty="0" err="1">
                <a:latin typeface="Arial Narrow" panose="020B0606020202030204" pitchFamily="34" charset="0"/>
              </a:rPr>
              <a:t>емес</a:t>
            </a:r>
            <a:r>
              <a:rPr lang="ru-RU" sz="2000" b="1" dirty="0">
                <a:latin typeface="Arial Narrow" panose="020B0606020202030204" pitchFamily="34" charset="0"/>
              </a:rPr>
              <a:t> </a:t>
            </a:r>
            <a:r>
              <a:rPr lang="ru-RU" sz="2000" b="1" dirty="0" err="1">
                <a:latin typeface="Arial Narrow" panose="020B0606020202030204" pitchFamily="34" charset="0"/>
              </a:rPr>
              <a:t>деп</a:t>
            </a:r>
            <a:r>
              <a:rPr lang="ru-RU" sz="2000" b="1" dirty="0">
                <a:latin typeface="Arial Narrow" panose="020B0606020202030204" pitchFamily="34" charset="0"/>
              </a:rPr>
              <a:t> </a:t>
            </a:r>
            <a:r>
              <a:rPr lang="ru-RU" sz="2000" b="1" dirty="0" err="1">
                <a:latin typeface="Arial Narrow" panose="020B0606020202030204" pitchFamily="34" charset="0"/>
              </a:rPr>
              <a:t>ойлау</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өз-өзіне</a:t>
            </a:r>
            <a:r>
              <a:rPr lang="ru-RU" sz="2000" b="1" dirty="0">
                <a:latin typeface="Arial Narrow" panose="020B0606020202030204" pitchFamily="34" charset="0"/>
              </a:rPr>
              <a:t> </a:t>
            </a:r>
            <a:r>
              <a:rPr lang="ru-RU" sz="2000" b="1" dirty="0" err="1">
                <a:latin typeface="Arial Narrow" panose="020B0606020202030204" pitchFamily="34" charset="0"/>
              </a:rPr>
              <a:t>қол</a:t>
            </a:r>
            <a:r>
              <a:rPr lang="ru-RU" sz="2000" b="1" dirty="0">
                <a:latin typeface="Arial Narrow" panose="020B0606020202030204" pitchFamily="34" charset="0"/>
              </a:rPr>
              <a:t> </a:t>
            </a:r>
            <a:r>
              <a:rPr lang="ru-RU" sz="2000" b="1" dirty="0" err="1">
                <a:latin typeface="Arial Narrow" panose="020B0606020202030204" pitchFamily="34" charset="0"/>
              </a:rPr>
              <a:t>жұмсауға</a:t>
            </a:r>
            <a:r>
              <a:rPr lang="ru-RU" sz="2000" b="1" dirty="0">
                <a:latin typeface="Arial Narrow" panose="020B0606020202030204" pitchFamily="34" charset="0"/>
              </a:rPr>
              <a:t> </a:t>
            </a:r>
            <a:r>
              <a:rPr lang="ru-RU" sz="2000" b="1" dirty="0" err="1">
                <a:latin typeface="Arial Narrow" panose="020B0606020202030204" pitchFamily="34" charset="0"/>
              </a:rPr>
              <a:t>тырысу</a:t>
            </a:r>
            <a:endParaRPr lang="ru-RU" sz="2000" b="1" dirty="0">
              <a:latin typeface="Arial Narrow" panose="020B0606020202030204" pitchFamily="34" charset="0"/>
            </a:endParaRPr>
          </a:p>
        </p:txBody>
      </p:sp>
      <p:sp>
        <p:nvSpPr>
          <p:cNvPr id="37" name="Freeform 36"/>
          <p:cNvSpPr/>
          <p:nvPr/>
        </p:nvSpPr>
        <p:spPr>
          <a:xfrm>
            <a:off x="5202363" y="134105"/>
            <a:ext cx="2037089" cy="22326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Жаңа</a:t>
            </a:r>
            <a:r>
              <a:rPr lang="ru-RU" sz="2000" spc="-110" dirty="0">
                <a:latin typeface="Arial Narrow" panose="020B0606020202030204" pitchFamily="34" charset="0"/>
              </a:rPr>
              <a:t> </a:t>
            </a:r>
            <a:r>
              <a:rPr lang="ru-RU" sz="2000" spc="-110" dirty="0" err="1">
                <a:latin typeface="Arial Narrow" panose="020B0606020202030204" pitchFamily="34" charset="0"/>
              </a:rPr>
              <a:t>достармен</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ескі</a:t>
            </a:r>
            <a:r>
              <a:rPr lang="ru-RU" sz="2000" spc="-110" dirty="0">
                <a:latin typeface="Arial Narrow" panose="020B0606020202030204" pitchFamily="34" charset="0"/>
              </a:rPr>
              <a:t> </a:t>
            </a:r>
            <a:r>
              <a:rPr lang="ru-RU" sz="2000" spc="-110" dirty="0" err="1">
                <a:latin typeface="Arial Narrow" panose="020B0606020202030204" pitchFamily="34" charset="0"/>
              </a:rPr>
              <a:t>достармен</a:t>
            </a:r>
            <a:r>
              <a:rPr lang="ru-RU" sz="2000" spc="-110" dirty="0">
                <a:latin typeface="Arial Narrow" panose="020B0606020202030204" pitchFamily="34" charset="0"/>
              </a:rPr>
              <a:t> </a:t>
            </a:r>
            <a:r>
              <a:rPr lang="ru-RU" sz="2000" spc="-110" dirty="0" err="1">
                <a:latin typeface="Arial Narrow" panose="020B0606020202030204" pitchFamily="34" charset="0"/>
              </a:rPr>
              <a:t>қарым-қатынас</a:t>
            </a:r>
            <a:r>
              <a:rPr lang="ru-RU" sz="2000" spc="-110" dirty="0">
                <a:latin typeface="Arial Narrow" panose="020B0606020202030204" pitchFamily="34" charset="0"/>
              </a:rPr>
              <a:t> </a:t>
            </a:r>
            <a:r>
              <a:rPr lang="ru-RU" sz="2000" spc="-110" dirty="0" err="1">
                <a:latin typeface="Arial Narrow" panose="020B0606020202030204" pitchFamily="34" charset="0"/>
              </a:rPr>
              <a:t>орнатуда</a:t>
            </a:r>
            <a:r>
              <a:rPr lang="ru-RU" sz="2000" spc="-110" dirty="0">
                <a:latin typeface="Arial Narrow" panose="020B0606020202030204" pitchFamily="34" charset="0"/>
              </a:rPr>
              <a:t> </a:t>
            </a:r>
            <a:r>
              <a:rPr lang="ru-RU" sz="2000" spc="-110" dirty="0" err="1">
                <a:latin typeface="Arial Narrow" panose="020B0606020202030204" pitchFamily="34" charset="0"/>
              </a:rPr>
              <a:t>болатын</a:t>
            </a:r>
            <a:r>
              <a:rPr lang="ru-RU" sz="2000" spc="-110" dirty="0">
                <a:latin typeface="Arial Narrow" panose="020B0606020202030204" pitchFamily="34" charset="0"/>
              </a:rPr>
              <a:t> </a:t>
            </a:r>
            <a:r>
              <a:rPr lang="ru-RU" sz="2000" spc="-110" dirty="0" err="1">
                <a:latin typeface="Arial Narrow" panose="020B0606020202030204" pitchFamily="34" charset="0"/>
              </a:rPr>
              <a:t>проблемалар</a:t>
            </a:r>
            <a:endParaRPr lang="ru-RU" sz="2000" spc="-110" dirty="0">
              <a:latin typeface="Arial Narrow" panose="020B0606020202030204" pitchFamily="34" charset="0"/>
            </a:endParaRPr>
          </a:p>
        </p:txBody>
      </p:sp>
      <p:sp>
        <p:nvSpPr>
          <p:cNvPr id="39" name="Freeform 38"/>
          <p:cNvSpPr/>
          <p:nvPr/>
        </p:nvSpPr>
        <p:spPr>
          <a:xfrm>
            <a:off x="210496" y="3369601"/>
            <a:ext cx="1973459" cy="124215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Жалғыз</a:t>
            </a:r>
            <a:r>
              <a:rPr lang="ru-RU" sz="2000" b="1" dirty="0">
                <a:latin typeface="Arial Narrow" panose="020B0606020202030204" pitchFamily="34" charset="0"/>
              </a:rPr>
              <a:t> </a:t>
            </a:r>
            <a:r>
              <a:rPr lang="ru-RU" sz="2000" b="1" dirty="0" err="1">
                <a:latin typeface="Arial Narrow" panose="020B0606020202030204" pitchFamily="34" charset="0"/>
              </a:rPr>
              <a:t>болуды</a:t>
            </a:r>
            <a:r>
              <a:rPr lang="ru-RU" sz="2000" b="1" dirty="0">
                <a:latin typeface="Arial Narrow" panose="020B0606020202030204" pitchFamily="34" charset="0"/>
              </a:rPr>
              <a:t> </a:t>
            </a:r>
            <a:r>
              <a:rPr lang="ru-RU" sz="2000" b="1" dirty="0" err="1">
                <a:latin typeface="Arial Narrow" panose="020B0606020202030204" pitchFamily="34" charset="0"/>
              </a:rPr>
              <a:t>қалауы</a:t>
            </a:r>
            <a:endParaRPr lang="ru-RU" sz="2000" b="1" dirty="0">
              <a:latin typeface="Arial Narrow" panose="020B0606020202030204" pitchFamily="34" charset="0"/>
            </a:endParaRPr>
          </a:p>
        </p:txBody>
      </p:sp>
      <p:sp>
        <p:nvSpPr>
          <p:cNvPr id="7" name="Rounded Rectangle 6"/>
          <p:cNvSpPr/>
          <p:nvPr/>
        </p:nvSpPr>
        <p:spPr>
          <a:xfrm>
            <a:off x="2853056" y="2485661"/>
            <a:ext cx="6722054" cy="1762564"/>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err="1">
                <a:solidFill>
                  <a:schemeClr val="bg1"/>
                </a:solidFill>
              </a:rPr>
              <a:t>Өзін</a:t>
            </a:r>
            <a:r>
              <a:rPr lang="ru-RU" sz="3600" b="1" dirty="0">
                <a:solidFill>
                  <a:schemeClr val="bg1"/>
                </a:solidFill>
              </a:rPr>
              <a:t> </a:t>
            </a:r>
            <a:r>
              <a:rPr lang="ru-RU" sz="3600" b="1" dirty="0" err="1">
                <a:solidFill>
                  <a:schemeClr val="bg1"/>
                </a:solidFill>
              </a:rPr>
              <a:t>нашар</a:t>
            </a:r>
            <a:r>
              <a:rPr lang="ru-RU" sz="3600" b="1" dirty="0">
                <a:solidFill>
                  <a:schemeClr val="bg1"/>
                </a:solidFill>
              </a:rPr>
              <a:t> </a:t>
            </a:r>
            <a:r>
              <a:rPr lang="ru-RU" sz="3600" b="1" dirty="0" err="1">
                <a:solidFill>
                  <a:schemeClr val="bg1"/>
                </a:solidFill>
              </a:rPr>
              <a:t>сезінетін</a:t>
            </a:r>
            <a:r>
              <a:rPr lang="ru-RU" sz="3600" b="1" dirty="0">
                <a:solidFill>
                  <a:schemeClr val="bg1"/>
                </a:solidFill>
              </a:rPr>
              <a:t> </a:t>
            </a:r>
            <a:r>
              <a:rPr lang="ru-RU" sz="3600" b="1" dirty="0" err="1">
                <a:solidFill>
                  <a:schemeClr val="bg1"/>
                </a:solidFill>
              </a:rPr>
              <a:t>және</a:t>
            </a:r>
            <a:r>
              <a:rPr lang="ru-RU" sz="3600" b="1" dirty="0">
                <a:solidFill>
                  <a:schemeClr val="bg1"/>
                </a:solidFill>
              </a:rPr>
              <a:t> </a:t>
            </a:r>
            <a:r>
              <a:rPr lang="ru-RU" sz="3600" b="1" dirty="0" err="1">
                <a:solidFill>
                  <a:schemeClr val="bg1"/>
                </a:solidFill>
              </a:rPr>
              <a:t>көмекті</a:t>
            </a:r>
            <a:r>
              <a:rPr lang="ru-RU" sz="3600" b="1" dirty="0">
                <a:solidFill>
                  <a:schemeClr val="bg1"/>
                </a:solidFill>
              </a:rPr>
              <a:t> </a:t>
            </a:r>
            <a:r>
              <a:rPr lang="ru-RU" sz="3600" b="1" dirty="0" err="1">
                <a:solidFill>
                  <a:schemeClr val="bg1"/>
                </a:solidFill>
              </a:rPr>
              <a:t>қажет</a:t>
            </a:r>
            <a:r>
              <a:rPr lang="ru-RU" sz="3600" b="1" dirty="0">
                <a:solidFill>
                  <a:schemeClr val="bg1"/>
                </a:solidFill>
              </a:rPr>
              <a:t> </a:t>
            </a:r>
            <a:r>
              <a:rPr lang="ru-RU" sz="3600" b="1" dirty="0" err="1">
                <a:solidFill>
                  <a:schemeClr val="bg1"/>
                </a:solidFill>
              </a:rPr>
              <a:t>ететін</a:t>
            </a:r>
            <a:r>
              <a:rPr lang="ru-RU" sz="3600" b="1" dirty="0">
                <a:solidFill>
                  <a:schemeClr val="bg1"/>
                </a:solidFill>
              </a:rPr>
              <a:t> </a:t>
            </a:r>
            <a:r>
              <a:rPr lang="ru-RU" sz="3600" b="1" dirty="0" err="1">
                <a:solidFill>
                  <a:schemeClr val="bg1"/>
                </a:solidFill>
              </a:rPr>
              <a:t>дос</a:t>
            </a:r>
            <a:r>
              <a:rPr lang="ru-RU" sz="3600" b="1" dirty="0">
                <a:solidFill>
                  <a:schemeClr val="bg1"/>
                </a:solidFill>
              </a:rPr>
              <a:t>, </a:t>
            </a:r>
            <a:r>
              <a:rPr lang="ru-RU" sz="3600" b="1" dirty="0" err="1">
                <a:solidFill>
                  <a:schemeClr val="bg1"/>
                </a:solidFill>
              </a:rPr>
              <a:t>келесідей</a:t>
            </a:r>
            <a:r>
              <a:rPr lang="ru-RU" sz="3600" b="1" dirty="0">
                <a:solidFill>
                  <a:schemeClr val="bg1"/>
                </a:solidFill>
              </a:rPr>
              <a:t> </a:t>
            </a:r>
            <a:r>
              <a:rPr lang="ru-RU" sz="3600" b="1" dirty="0" err="1">
                <a:solidFill>
                  <a:schemeClr val="bg1"/>
                </a:solidFill>
              </a:rPr>
              <a:t>болуы</a:t>
            </a:r>
            <a:r>
              <a:rPr lang="ru-RU" sz="3600" b="1" dirty="0">
                <a:solidFill>
                  <a:schemeClr val="bg1"/>
                </a:solidFill>
              </a:rPr>
              <a:t> </a:t>
            </a:r>
            <a:r>
              <a:rPr lang="ru-RU" sz="3600" b="1" dirty="0" err="1">
                <a:solidFill>
                  <a:schemeClr val="bg1"/>
                </a:solidFill>
              </a:rPr>
              <a:t>мүмкін</a:t>
            </a:r>
            <a:r>
              <a:rPr lang="ru-RU" sz="3600" b="1" dirty="0">
                <a:solidFill>
                  <a:schemeClr val="bg1"/>
                </a:solidFill>
              </a:rPr>
              <a:t>...</a:t>
            </a:r>
          </a:p>
        </p:txBody>
      </p:sp>
      <p:sp>
        <p:nvSpPr>
          <p:cNvPr id="9" name="Freeform 8"/>
          <p:cNvSpPr/>
          <p:nvPr/>
        </p:nvSpPr>
        <p:spPr>
          <a:xfrm>
            <a:off x="57567" y="1852313"/>
            <a:ext cx="2353570" cy="14651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Көңіл</a:t>
            </a:r>
            <a:r>
              <a:rPr lang="ru-RU" sz="2000" b="1" dirty="0">
                <a:latin typeface="Arial Narrow" panose="020B0606020202030204" pitchFamily="34" charset="0"/>
              </a:rPr>
              <a:t> </a:t>
            </a:r>
            <a:r>
              <a:rPr lang="ru-RU" sz="2000" b="1" dirty="0" err="1">
                <a:latin typeface="Arial Narrow" panose="020B0606020202030204" pitchFamily="34" charset="0"/>
              </a:rPr>
              <a:t>күйі</a:t>
            </a:r>
            <a:r>
              <a:rPr lang="ru-RU" sz="2000" b="1" dirty="0">
                <a:latin typeface="Arial Narrow" panose="020B0606020202030204" pitchFamily="34" charset="0"/>
              </a:rPr>
              <a:t> </a:t>
            </a:r>
            <a:r>
              <a:rPr lang="ru-RU" sz="2000" b="1" dirty="0" err="1">
                <a:latin typeface="Arial Narrow" panose="020B0606020202030204" pitchFamily="34" charset="0"/>
              </a:rPr>
              <a:t>өте</a:t>
            </a:r>
            <a:r>
              <a:rPr lang="ru-RU" sz="2000" b="1" dirty="0">
                <a:latin typeface="Arial Narrow" panose="020B0606020202030204" pitchFamily="34" charset="0"/>
              </a:rPr>
              <a:t> </a:t>
            </a:r>
            <a:r>
              <a:rPr lang="ru-RU" sz="2000" b="1" dirty="0" err="1">
                <a:latin typeface="Arial Narrow" panose="020B0606020202030204" pitchFamily="34" charset="0"/>
              </a:rPr>
              <a:t>жиі</a:t>
            </a:r>
            <a:r>
              <a:rPr lang="ru-RU" sz="2000" b="1" dirty="0">
                <a:latin typeface="Arial Narrow" panose="020B0606020202030204" pitchFamily="34" charset="0"/>
              </a:rPr>
              <a:t> </a:t>
            </a:r>
            <a:r>
              <a:rPr lang="ru-RU" sz="2000" b="1" dirty="0" err="1">
                <a:latin typeface="Arial Narrow" panose="020B0606020202030204" pitchFamily="34" charset="0"/>
              </a:rPr>
              <a:t>және</a:t>
            </a:r>
            <a:r>
              <a:rPr lang="ru-RU" sz="2000" b="1" dirty="0">
                <a:latin typeface="Arial Narrow" panose="020B0606020202030204" pitchFamily="34" charset="0"/>
              </a:rPr>
              <a:t> тез </a:t>
            </a:r>
            <a:r>
              <a:rPr lang="ru-RU" sz="2000" b="1" dirty="0" err="1">
                <a:latin typeface="Arial Narrow" panose="020B0606020202030204" pitchFamily="34" charset="0"/>
              </a:rPr>
              <a:t>ауысады</a:t>
            </a:r>
            <a:endParaRPr lang="ru-RU" sz="2000" b="1" dirty="0">
              <a:latin typeface="Arial Narrow" panose="020B0606020202030204" pitchFamily="34" charset="0"/>
            </a:endParaRPr>
          </a:p>
        </p:txBody>
      </p:sp>
      <p:sp>
        <p:nvSpPr>
          <p:cNvPr id="13" name="Freeform 12"/>
          <p:cNvSpPr/>
          <p:nvPr/>
        </p:nvSpPr>
        <p:spPr>
          <a:xfrm>
            <a:off x="7249775" y="118938"/>
            <a:ext cx="2175099" cy="230619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Оларда</a:t>
            </a:r>
            <a:r>
              <a:rPr lang="ru-RU" sz="2000" spc="-110" dirty="0">
                <a:latin typeface="Arial Narrow" panose="020B0606020202030204" pitchFamily="34" charset="0"/>
              </a:rPr>
              <a:t> </a:t>
            </a:r>
            <a:r>
              <a:rPr lang="ru-RU" sz="2000" spc="-110" dirty="0" err="1">
                <a:latin typeface="Arial Narrow" panose="020B0606020202030204" pitchFamily="34" charset="0"/>
              </a:rPr>
              <a:t>бұрындары</a:t>
            </a:r>
            <a:r>
              <a:rPr lang="ru-RU" sz="2000" spc="-110" dirty="0">
                <a:latin typeface="Arial Narrow" panose="020B0606020202030204" pitchFamily="34" charset="0"/>
              </a:rPr>
              <a:t> </a:t>
            </a:r>
            <a:r>
              <a:rPr lang="ru-RU" sz="2000" spc="-110" dirty="0" err="1">
                <a:latin typeface="Arial Narrow" panose="020B0606020202030204" pitchFamily="34" charset="0"/>
              </a:rPr>
              <a:t>болмаған</a:t>
            </a:r>
            <a:r>
              <a:rPr lang="ru-RU" sz="2000" spc="-110" dirty="0">
                <a:latin typeface="Arial Narrow" panose="020B0606020202030204" pitchFamily="34" charset="0"/>
              </a:rPr>
              <a:t>, </a:t>
            </a:r>
            <a:r>
              <a:rPr lang="ru-RU" sz="2000" spc="-110" dirty="0" err="1">
                <a:latin typeface="Arial Narrow" panose="020B0606020202030204" pitchFamily="34" charset="0"/>
              </a:rPr>
              <a:t>мектептегі</a:t>
            </a:r>
            <a:r>
              <a:rPr lang="ru-RU" sz="2000" spc="-110" dirty="0">
                <a:latin typeface="Arial Narrow" panose="020B0606020202030204" pitchFamily="34" charset="0"/>
              </a:rPr>
              <a:t> </a:t>
            </a:r>
            <a:r>
              <a:rPr lang="ru-RU" sz="2000" spc="-110" dirty="0" err="1">
                <a:latin typeface="Arial Narrow" panose="020B0606020202030204" pitchFamily="34" charset="0"/>
              </a:rPr>
              <a:t>сабақтармен</a:t>
            </a:r>
            <a:r>
              <a:rPr lang="ru-RU" sz="2000" spc="-110" dirty="0">
                <a:latin typeface="Arial Narrow" panose="020B0606020202030204" pitchFamily="34" charset="0"/>
              </a:rPr>
              <a:t> </a:t>
            </a:r>
            <a:r>
              <a:rPr lang="ru-RU" sz="2000" spc="-110" dirty="0" err="1">
                <a:latin typeface="Arial Narrow" panose="020B0606020202030204" pitchFamily="34" charset="0"/>
              </a:rPr>
              <a:t>байланысты</a:t>
            </a:r>
            <a:r>
              <a:rPr lang="ru-RU" sz="2000" spc="-110" dirty="0">
                <a:latin typeface="Arial Narrow" panose="020B0606020202030204" pitchFamily="34" charset="0"/>
              </a:rPr>
              <a:t> </a:t>
            </a:r>
            <a:r>
              <a:rPr lang="ru-RU" sz="2000" spc="-110" dirty="0" err="1">
                <a:latin typeface="Arial Narrow" panose="020B0606020202030204" pitchFamily="34" charset="0"/>
              </a:rPr>
              <a:t>мәселелердің</a:t>
            </a:r>
            <a:r>
              <a:rPr lang="ru-RU" sz="2000" spc="-110" dirty="0">
                <a:latin typeface="Arial Narrow" panose="020B0606020202030204" pitchFamily="34" charset="0"/>
              </a:rPr>
              <a:t> </a:t>
            </a:r>
            <a:r>
              <a:rPr lang="ru-RU" sz="2000" spc="-110" dirty="0" err="1">
                <a:latin typeface="Arial Narrow" panose="020B0606020202030204" pitchFamily="34" charset="0"/>
              </a:rPr>
              <a:t>болуы</a:t>
            </a:r>
            <a:endParaRPr lang="ru-RU" sz="2000" spc="-110" dirty="0">
              <a:latin typeface="Arial Narrow" panose="020B0606020202030204" pitchFamily="34" charset="0"/>
            </a:endParaRPr>
          </a:p>
        </p:txBody>
      </p:sp>
    </p:spTree>
    <p:extLst>
      <p:ext uri="{BB962C8B-B14F-4D97-AF65-F5344CB8AC3E}">
        <p14:creationId xmlns:p14="http://schemas.microsoft.com/office/powerpoint/2010/main" val="303292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3126" y="1530730"/>
            <a:ext cx="7059736" cy="2880320"/>
          </a:xfrm>
        </p:spPr>
        <p:txBody>
          <a:bodyPr>
            <a:normAutofit/>
          </a:bodyPr>
          <a:lstStyle/>
          <a:p>
            <a:r>
              <a:rPr lang="ru-RU" sz="7000" b="1" i="1" dirty="0">
                <a:solidFill>
                  <a:schemeClr val="accent2">
                    <a:lumMod val="75000"/>
                  </a:schemeClr>
                </a:solidFill>
                <a:latin typeface="+mn-lt"/>
              </a:rPr>
              <a:t>МЕНІҢ НЕ ІСТЕУІМ КЕРЕК?</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51" y="1079317"/>
            <a:ext cx="2975737" cy="297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90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7688" y="692696"/>
            <a:ext cx="7794442" cy="5436000"/>
          </a:xfrm>
          <a:prstGeom prst="rect">
            <a:avLst/>
          </a:prstGeom>
        </p:spPr>
        <p:txBody>
          <a:bodyPr vert="horz" lIns="91440" tIns="45720" rIns="91440" bIns="45720" rtlCol="0" anchor="ctr">
            <a:noAutofit/>
          </a:bodyPr>
          <a:lstStyle/>
          <a:p>
            <a:pPr algn="r">
              <a:spcBef>
                <a:spcPct val="0"/>
              </a:spcBef>
              <a:spcAft>
                <a:spcPts val="1200"/>
              </a:spcAft>
            </a:pPr>
            <a:r>
              <a:rPr lang="ru-RU" sz="3200" b="1" dirty="0" err="1">
                <a:solidFill>
                  <a:srgbClr val="C00000"/>
                </a:solidFill>
                <a:latin typeface="+mj-lt"/>
                <a:ea typeface="+mj-ea"/>
                <a:cs typeface="+mj-cs"/>
              </a:rPr>
              <a:t>Досыңызға</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қарап</a:t>
            </a:r>
            <a:r>
              <a:rPr lang="ru-RU" sz="3200" b="1" dirty="0">
                <a:solidFill>
                  <a:srgbClr val="C00000"/>
                </a:solidFill>
                <a:latin typeface="+mj-lt"/>
                <a:ea typeface="+mj-ea"/>
                <a:cs typeface="+mj-cs"/>
              </a:rPr>
              <a:t>, оны </a:t>
            </a:r>
            <a:r>
              <a:rPr lang="ru-RU" sz="3200" b="1" dirty="0" err="1">
                <a:solidFill>
                  <a:srgbClr val="C00000"/>
                </a:solidFill>
                <a:latin typeface="+mj-lt"/>
                <a:ea typeface="+mj-ea"/>
                <a:cs typeface="+mj-cs"/>
              </a:rPr>
              <a:t>тыңдаңыз</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бірақ</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тым</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көп</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сөйлемеңіз</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кеңес</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беруге</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асықпаңыз</a:t>
            </a:r>
            <a:r>
              <a:rPr lang="ru-RU" sz="3200" b="1" dirty="0">
                <a:solidFill>
                  <a:srgbClr val="C00000"/>
                </a:solidFill>
                <a:latin typeface="+mj-lt"/>
                <a:ea typeface="+mj-ea"/>
                <a:cs typeface="+mj-cs"/>
              </a:rPr>
              <a:t>!</a:t>
            </a:r>
          </a:p>
          <a:p>
            <a:pPr algn="r">
              <a:spcBef>
                <a:spcPct val="0"/>
              </a:spcBef>
              <a:spcAft>
                <a:spcPts val="1200"/>
              </a:spcAft>
            </a:pPr>
            <a:r>
              <a:rPr lang="ru-RU" sz="3200" b="1" dirty="0" err="1">
                <a:solidFill>
                  <a:srgbClr val="05856D"/>
                </a:solidFill>
                <a:latin typeface="+mj-lt"/>
                <a:ea typeface="+mj-ea"/>
                <a:cs typeface="+mj-cs"/>
              </a:rPr>
              <a:t>Досыңызға</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көмектесу</a:t>
            </a:r>
            <a:r>
              <a:rPr lang="ru-RU" sz="3200" b="1" dirty="0">
                <a:solidFill>
                  <a:srgbClr val="05856D"/>
                </a:solidFill>
                <a:latin typeface="+mj-lt"/>
                <a:ea typeface="+mj-ea"/>
                <a:cs typeface="+mj-cs"/>
              </a:rPr>
              <a:t> - </a:t>
            </a:r>
            <a:r>
              <a:rPr lang="ru-RU" sz="3200" b="1" dirty="0" err="1">
                <a:solidFill>
                  <a:srgbClr val="05856D"/>
                </a:solidFill>
                <a:latin typeface="+mj-lt"/>
                <a:ea typeface="+mj-ea"/>
                <a:cs typeface="+mj-cs"/>
              </a:rPr>
              <a:t>сіз</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оның</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мәселерін</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шешесіз</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дегенді</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білдірмейді</a:t>
            </a:r>
            <a:endParaRPr lang="ru-RU" sz="3200" b="1" dirty="0">
              <a:solidFill>
                <a:srgbClr val="05856D"/>
              </a:solidFill>
              <a:latin typeface="+mj-lt"/>
              <a:ea typeface="+mj-ea"/>
              <a:cs typeface="+mj-cs"/>
            </a:endParaRPr>
          </a:p>
          <a:p>
            <a:pPr algn="r">
              <a:spcBef>
                <a:spcPct val="0"/>
              </a:spcBef>
              <a:spcAft>
                <a:spcPts val="1200"/>
              </a:spcAft>
            </a:pPr>
            <a:r>
              <a:rPr lang="ru-RU" sz="3200" b="1" dirty="0">
                <a:solidFill>
                  <a:srgbClr val="C00000"/>
                </a:solidFill>
              </a:rPr>
              <a:t>Кей </a:t>
            </a:r>
            <a:r>
              <a:rPr lang="ru-RU" sz="3200" b="1" dirty="0" err="1">
                <a:solidFill>
                  <a:srgbClr val="C00000"/>
                </a:solidFill>
              </a:rPr>
              <a:t>жағдайда</a:t>
            </a:r>
            <a:r>
              <a:rPr lang="ru-RU" sz="3200" b="1" dirty="0">
                <a:solidFill>
                  <a:srgbClr val="C00000"/>
                </a:solidFill>
              </a:rPr>
              <a:t> </a:t>
            </a:r>
            <a:r>
              <a:rPr lang="ru-RU" sz="3200" b="1" dirty="0" err="1">
                <a:solidFill>
                  <a:srgbClr val="C00000"/>
                </a:solidFill>
              </a:rPr>
              <a:t>үндемеу</a:t>
            </a:r>
            <a:r>
              <a:rPr lang="ru-RU" sz="3200" b="1" dirty="0">
                <a:solidFill>
                  <a:srgbClr val="C00000"/>
                </a:solidFill>
              </a:rPr>
              <a:t>, </a:t>
            </a:r>
            <a:r>
              <a:rPr lang="ru-RU" sz="3200" b="1" dirty="0" err="1">
                <a:solidFill>
                  <a:srgbClr val="C00000"/>
                </a:solidFill>
              </a:rPr>
              <a:t>жағдайды</a:t>
            </a:r>
            <a:r>
              <a:rPr lang="ru-RU" sz="3200" b="1" dirty="0">
                <a:solidFill>
                  <a:srgbClr val="C00000"/>
                </a:solidFill>
              </a:rPr>
              <a:t> тек </a:t>
            </a:r>
            <a:r>
              <a:rPr lang="ru-RU" sz="3200" b="1" dirty="0" err="1">
                <a:solidFill>
                  <a:srgbClr val="C00000"/>
                </a:solidFill>
              </a:rPr>
              <a:t>ушықтырып</a:t>
            </a:r>
            <a:r>
              <a:rPr lang="ru-RU" sz="3200" b="1" dirty="0">
                <a:solidFill>
                  <a:srgbClr val="C00000"/>
                </a:solidFill>
              </a:rPr>
              <a:t> </a:t>
            </a:r>
            <a:r>
              <a:rPr lang="ru-RU" sz="3200" b="1" dirty="0" err="1">
                <a:solidFill>
                  <a:srgbClr val="C00000"/>
                </a:solidFill>
              </a:rPr>
              <a:t>жіберуі</a:t>
            </a:r>
            <a:r>
              <a:rPr lang="ru-RU" sz="3200" b="1" dirty="0">
                <a:solidFill>
                  <a:srgbClr val="C00000"/>
                </a:solidFill>
              </a:rPr>
              <a:t> </a:t>
            </a:r>
            <a:r>
              <a:rPr lang="ru-RU" sz="3200" b="1" dirty="0" err="1">
                <a:solidFill>
                  <a:srgbClr val="C00000"/>
                </a:solidFill>
              </a:rPr>
              <a:t>мүмкін</a:t>
            </a:r>
            <a:endParaRPr lang="en-US" sz="3200" b="1" dirty="0">
              <a:solidFill>
                <a:srgbClr val="C00000"/>
              </a:solidFill>
            </a:endParaRPr>
          </a:p>
          <a:p>
            <a:pPr algn="r">
              <a:spcBef>
                <a:spcPct val="0"/>
              </a:spcBef>
              <a:spcAft>
                <a:spcPts val="1200"/>
              </a:spcAft>
            </a:pPr>
            <a:r>
              <a:rPr lang="ru-RU" sz="3200" b="1" dirty="0" err="1">
                <a:solidFill>
                  <a:srgbClr val="05856D"/>
                </a:solidFill>
              </a:rPr>
              <a:t>Егер</a:t>
            </a:r>
            <a:r>
              <a:rPr lang="ru-RU" sz="3200" b="1" dirty="0">
                <a:solidFill>
                  <a:srgbClr val="05856D"/>
                </a:solidFill>
              </a:rPr>
              <a:t> </a:t>
            </a:r>
            <a:r>
              <a:rPr lang="ru-RU" sz="3200" b="1" dirty="0" err="1">
                <a:solidFill>
                  <a:srgbClr val="05856D"/>
                </a:solidFill>
              </a:rPr>
              <a:t>сіздің</a:t>
            </a:r>
            <a:r>
              <a:rPr lang="ru-RU" sz="3200" b="1" dirty="0">
                <a:solidFill>
                  <a:srgbClr val="05856D"/>
                </a:solidFill>
              </a:rPr>
              <a:t> </a:t>
            </a:r>
            <a:r>
              <a:rPr lang="ru-RU" sz="3200" b="1" dirty="0" err="1">
                <a:solidFill>
                  <a:srgbClr val="05856D"/>
                </a:solidFill>
              </a:rPr>
              <a:t>досыңызда</a:t>
            </a:r>
            <a:r>
              <a:rPr lang="ru-RU" sz="3200" b="1" dirty="0">
                <a:solidFill>
                  <a:srgbClr val="05856D"/>
                </a:solidFill>
              </a:rPr>
              <a:t> депрессия </a:t>
            </a:r>
            <a:r>
              <a:rPr lang="ru-RU" sz="3200" b="1" dirty="0" err="1">
                <a:solidFill>
                  <a:srgbClr val="05856D"/>
                </a:solidFill>
              </a:rPr>
              <a:t>немесе</a:t>
            </a:r>
            <a:r>
              <a:rPr lang="ru-RU" sz="3200" b="1" dirty="0">
                <a:solidFill>
                  <a:srgbClr val="05856D"/>
                </a:solidFill>
              </a:rPr>
              <a:t> </a:t>
            </a:r>
            <a:r>
              <a:rPr lang="ru-RU" sz="3200" b="1" dirty="0" err="1">
                <a:solidFill>
                  <a:srgbClr val="05856D"/>
                </a:solidFill>
              </a:rPr>
              <a:t>суицидалдық</a:t>
            </a:r>
            <a:r>
              <a:rPr lang="ru-RU" sz="3200" b="1" dirty="0">
                <a:solidFill>
                  <a:srgbClr val="05856D"/>
                </a:solidFill>
              </a:rPr>
              <a:t> </a:t>
            </a:r>
            <a:r>
              <a:rPr lang="ru-RU" sz="3200" b="1" dirty="0" err="1">
                <a:solidFill>
                  <a:srgbClr val="05856D"/>
                </a:solidFill>
              </a:rPr>
              <a:t>ойлар</a:t>
            </a:r>
            <a:r>
              <a:rPr lang="ru-RU" sz="3200" b="1" dirty="0">
                <a:solidFill>
                  <a:srgbClr val="05856D"/>
                </a:solidFill>
              </a:rPr>
              <a:t> </a:t>
            </a:r>
            <a:r>
              <a:rPr lang="ru-RU" sz="3200" b="1" dirty="0" err="1">
                <a:solidFill>
                  <a:srgbClr val="05856D"/>
                </a:solidFill>
              </a:rPr>
              <a:t>тәрізді</a:t>
            </a:r>
            <a:r>
              <a:rPr lang="ru-RU" sz="3200" b="1" dirty="0">
                <a:solidFill>
                  <a:srgbClr val="05856D"/>
                </a:solidFill>
              </a:rPr>
              <a:t> </a:t>
            </a:r>
            <a:r>
              <a:rPr lang="ru-RU" sz="3200" b="1" dirty="0" err="1">
                <a:solidFill>
                  <a:srgbClr val="05856D"/>
                </a:solidFill>
              </a:rPr>
              <a:t>психикалық</a:t>
            </a:r>
            <a:r>
              <a:rPr lang="ru-RU" sz="3200" b="1" dirty="0">
                <a:solidFill>
                  <a:srgbClr val="05856D"/>
                </a:solidFill>
              </a:rPr>
              <a:t> </a:t>
            </a:r>
            <a:r>
              <a:rPr lang="ru-RU" sz="3200" b="1" dirty="0" err="1">
                <a:solidFill>
                  <a:srgbClr val="05856D"/>
                </a:solidFill>
              </a:rPr>
              <a:t>денсаулықтың</a:t>
            </a:r>
            <a:r>
              <a:rPr lang="ru-RU" sz="3200" b="1" dirty="0">
                <a:solidFill>
                  <a:srgbClr val="05856D"/>
                </a:solidFill>
              </a:rPr>
              <a:t> </a:t>
            </a:r>
            <a:r>
              <a:rPr lang="ru-RU" sz="3200" b="1" dirty="0" err="1">
                <a:solidFill>
                  <a:srgbClr val="05856D"/>
                </a:solidFill>
              </a:rPr>
              <a:t>күрделі</a:t>
            </a:r>
            <a:r>
              <a:rPr lang="ru-RU" sz="3200" b="1" dirty="0">
                <a:solidFill>
                  <a:srgbClr val="05856D"/>
                </a:solidFill>
              </a:rPr>
              <a:t> </a:t>
            </a:r>
            <a:r>
              <a:rPr lang="ru-RU" sz="3200" b="1" dirty="0" err="1">
                <a:solidFill>
                  <a:srgbClr val="05856D"/>
                </a:solidFill>
              </a:rPr>
              <a:t>мәселелері</a:t>
            </a:r>
            <a:r>
              <a:rPr lang="ru-RU" sz="3200" b="1" dirty="0">
                <a:solidFill>
                  <a:srgbClr val="05856D"/>
                </a:solidFill>
              </a:rPr>
              <a:t> </a:t>
            </a:r>
            <a:r>
              <a:rPr lang="ru-RU" sz="3200" b="1" dirty="0" err="1">
                <a:solidFill>
                  <a:srgbClr val="05856D"/>
                </a:solidFill>
              </a:rPr>
              <a:t>болса</a:t>
            </a:r>
            <a:r>
              <a:rPr lang="ru-RU" sz="3200" b="1" dirty="0">
                <a:solidFill>
                  <a:srgbClr val="05856D"/>
                </a:solidFill>
              </a:rPr>
              <a:t>, </a:t>
            </a:r>
            <a:r>
              <a:rPr lang="ru-RU" sz="3200" b="1" dirty="0" err="1">
                <a:solidFill>
                  <a:srgbClr val="05856D"/>
                </a:solidFill>
              </a:rPr>
              <a:t>сіз</a:t>
            </a:r>
            <a:r>
              <a:rPr lang="ru-RU" sz="3200" b="1" dirty="0">
                <a:solidFill>
                  <a:srgbClr val="05856D"/>
                </a:solidFill>
              </a:rPr>
              <a:t> оны </a:t>
            </a:r>
            <a:r>
              <a:rPr lang="ru-RU" sz="3200" b="1" dirty="0" err="1">
                <a:solidFill>
                  <a:srgbClr val="05856D"/>
                </a:solidFill>
              </a:rPr>
              <a:t>кәсіби</a:t>
            </a:r>
            <a:r>
              <a:rPr lang="ru-RU" sz="3200" b="1" dirty="0">
                <a:solidFill>
                  <a:srgbClr val="05856D"/>
                </a:solidFill>
              </a:rPr>
              <a:t> </a:t>
            </a:r>
            <a:r>
              <a:rPr lang="ru-RU" sz="3200" b="1" dirty="0" err="1">
                <a:solidFill>
                  <a:srgbClr val="05856D"/>
                </a:solidFill>
              </a:rPr>
              <a:t>көмекке</a:t>
            </a:r>
            <a:r>
              <a:rPr lang="ru-RU" sz="3200" b="1" dirty="0">
                <a:solidFill>
                  <a:srgbClr val="05856D"/>
                </a:solidFill>
              </a:rPr>
              <a:t> </a:t>
            </a:r>
            <a:r>
              <a:rPr lang="ru-RU" sz="3200" b="1" dirty="0" err="1">
                <a:solidFill>
                  <a:srgbClr val="05856D"/>
                </a:solidFill>
              </a:rPr>
              <a:t>жүгінуге</a:t>
            </a:r>
            <a:r>
              <a:rPr lang="ru-RU" sz="3200" b="1" dirty="0">
                <a:solidFill>
                  <a:srgbClr val="05856D"/>
                </a:solidFill>
              </a:rPr>
              <a:t> </a:t>
            </a:r>
            <a:r>
              <a:rPr lang="ru-RU" sz="3200" b="1" dirty="0" err="1">
                <a:solidFill>
                  <a:srgbClr val="05856D"/>
                </a:solidFill>
              </a:rPr>
              <a:t>көндіруіңіз</a:t>
            </a:r>
            <a:r>
              <a:rPr lang="ru-RU" sz="3200" b="1" dirty="0">
                <a:solidFill>
                  <a:srgbClr val="05856D"/>
                </a:solidFill>
              </a:rPr>
              <a:t> </a:t>
            </a:r>
            <a:r>
              <a:rPr lang="ru-RU" sz="3200" b="1" dirty="0" err="1">
                <a:solidFill>
                  <a:srgbClr val="05856D"/>
                </a:solidFill>
              </a:rPr>
              <a:t>қажет</a:t>
            </a:r>
            <a:endParaRPr lang="ru-RU" sz="3200" b="1" dirty="0">
              <a:solidFill>
                <a:srgbClr val="05856D"/>
              </a:solidFill>
            </a:endParaRPr>
          </a:p>
        </p:txBody>
      </p:sp>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539" y="1368927"/>
            <a:ext cx="2898020" cy="28980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614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8905-1DC5-43E6-A379-BA917634C458}"/>
              </a:ext>
            </a:extLst>
          </p:cNvPr>
          <p:cNvSpPr>
            <a:spLocks noGrp="1"/>
          </p:cNvSpPr>
          <p:nvPr>
            <p:ph type="title"/>
          </p:nvPr>
        </p:nvSpPr>
        <p:spPr>
          <a:xfrm>
            <a:off x="1317170" y="341313"/>
            <a:ext cx="9188904" cy="893762"/>
          </a:xfrm>
        </p:spPr>
        <p:txBody>
          <a:bodyPr rtlCol="0">
            <a:normAutofit fontScale="90000"/>
          </a:bodyPr>
          <a:lstStyle/>
          <a:p>
            <a:pPr algn="ctr">
              <a:defRPr/>
            </a:pPr>
            <a:r>
              <a:rPr lang="ru-RU" sz="4900" b="1" dirty="0">
                <a:solidFill>
                  <a:srgbClr val="05856D"/>
                </a:solidFill>
                <a:effectLst>
                  <a:outerShdw blurRad="38100" dist="38100" dir="2700000" algn="tl">
                    <a:srgbClr val="000000">
                      <a:alpha val="43137"/>
                    </a:srgbClr>
                  </a:outerShdw>
                </a:effectLst>
                <a:latin typeface="+mn-lt"/>
              </a:rPr>
              <a:t>ӨМІР</a:t>
            </a:r>
            <a:r>
              <a:rPr lang="ru-RU" b="1" dirty="0">
                <a:solidFill>
                  <a:schemeClr val="accent6">
                    <a:lumMod val="75000"/>
                  </a:schemeClr>
                </a:solidFill>
                <a:latin typeface="+mn-lt"/>
              </a:rPr>
              <a:t> </a:t>
            </a:r>
            <a:r>
              <a:rPr lang="ru-RU" sz="4900" b="1" dirty="0">
                <a:solidFill>
                  <a:srgbClr val="05856D"/>
                </a:solidFill>
                <a:effectLst>
                  <a:outerShdw blurRad="38100" dist="38100" dir="2700000" algn="tl">
                    <a:srgbClr val="000000">
                      <a:alpha val="43137"/>
                    </a:srgbClr>
                  </a:outerShdw>
                </a:effectLst>
                <a:latin typeface="+mn-lt"/>
              </a:rPr>
              <a:t>АТТЫ ЭМОЦИОНАЛДЫҚ ШАРЫҚТАУЛАР МЕН ҚҰЛДЫРАУЛАР!</a:t>
            </a:r>
            <a:endParaRPr lang="it-IT" sz="4900" b="1" dirty="0">
              <a:solidFill>
                <a:srgbClr val="05856D"/>
              </a:solidFill>
              <a:effectLst>
                <a:outerShdw blurRad="38100" dist="38100" dir="2700000" algn="tl">
                  <a:srgbClr val="000000">
                    <a:alpha val="43137"/>
                  </a:srgbClr>
                </a:outerShdw>
              </a:effectLst>
              <a:latin typeface="+mn-lt"/>
            </a:endParaRPr>
          </a:p>
        </p:txBody>
      </p:sp>
      <p:pic>
        <p:nvPicPr>
          <p:cNvPr id="6" name="Content Placeholder 3">
            <a:extLst>
              <a:ext uri="{FF2B5EF4-FFF2-40B4-BE49-F238E27FC236}">
                <a16:creationId xmlns:a16="http://schemas.microsoft.com/office/drawing/2014/main" id="{9EC5D64D-B2E8-4BFF-822F-3F7B18542F06}"/>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25182" y="1578429"/>
            <a:ext cx="8880892" cy="366848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CE41D3F-54D0-4DB4-AEDA-4BD710515735}"/>
              </a:ext>
            </a:extLst>
          </p:cNvPr>
          <p:cNvSpPr txBox="1"/>
          <p:nvPr/>
        </p:nvSpPr>
        <p:spPr>
          <a:xfrm>
            <a:off x="1040196" y="5261585"/>
            <a:ext cx="10281294" cy="1430179"/>
          </a:xfrm>
          <a:prstGeom prst="round2DiagRect">
            <a:avLst/>
          </a:prstGeom>
          <a:solidFill>
            <a:schemeClr val="accent5">
              <a:lumMod val="60000"/>
              <a:lumOff val="40000"/>
            </a:schemeClr>
          </a:solidFill>
          <a:ln w="28575">
            <a:solidFill>
              <a:srgbClr val="00CC99"/>
            </a:solidFill>
          </a:ln>
        </p:spPr>
        <p:txBody>
          <a:bodyPr wrap="square" rtlCol="0">
            <a:spAutoFit/>
          </a:bodyPr>
          <a:lstStyle/>
          <a:p>
            <a:pPr algn="ctr"/>
            <a:r>
              <a:rPr lang="ru-RU" sz="2600" b="1" dirty="0" err="1"/>
              <a:t>Бізге</a:t>
            </a:r>
            <a:r>
              <a:rPr lang="ru-RU" sz="2600" b="1" dirty="0"/>
              <a:t> </a:t>
            </a:r>
            <a:r>
              <a:rPr lang="ru-RU" sz="2600" b="1" dirty="0" err="1"/>
              <a:t>өмір</a:t>
            </a:r>
            <a:r>
              <a:rPr lang="ru-RU" sz="2600" b="1" dirty="0"/>
              <a:t> </a:t>
            </a:r>
            <a:r>
              <a:rPr lang="ru-RU" sz="2600" b="1" dirty="0" err="1"/>
              <a:t>қандай</a:t>
            </a:r>
            <a:r>
              <a:rPr lang="ru-RU" sz="2600" b="1" dirty="0"/>
              <a:t> </a:t>
            </a:r>
            <a:r>
              <a:rPr lang="ru-RU" sz="2600" b="1" dirty="0" err="1"/>
              <a:t>тосын</a:t>
            </a:r>
            <a:r>
              <a:rPr lang="ru-RU" sz="2600" b="1" dirty="0"/>
              <a:t> </a:t>
            </a:r>
            <a:r>
              <a:rPr lang="ru-RU" sz="2600" b="1" dirty="0" err="1"/>
              <a:t>сыйлары</a:t>
            </a:r>
            <a:r>
              <a:rPr lang="ru-RU" sz="2600" b="1" dirty="0"/>
              <a:t> мен </a:t>
            </a:r>
            <a:r>
              <a:rPr lang="ru-RU" sz="2600" b="1" dirty="0" err="1"/>
              <a:t>сыйлықтарын</a:t>
            </a:r>
            <a:r>
              <a:rPr lang="ru-RU" sz="2600" b="1" dirty="0"/>
              <a:t> </a:t>
            </a:r>
            <a:r>
              <a:rPr lang="ru-RU" sz="2600" b="1" dirty="0" err="1"/>
              <a:t>ұсынса</a:t>
            </a:r>
            <a:r>
              <a:rPr lang="ru-RU" sz="2600" b="1" dirty="0"/>
              <a:t> да-</a:t>
            </a:r>
            <a:r>
              <a:rPr lang="ru-RU" sz="2600" b="1" dirty="0" err="1"/>
              <a:t>біздің</a:t>
            </a:r>
            <a:r>
              <a:rPr lang="ru-RU" sz="2600" b="1" dirty="0"/>
              <a:t> </a:t>
            </a:r>
            <a:r>
              <a:rPr lang="ru-RU" sz="2600" b="1" dirty="0" err="1"/>
              <a:t>міндетіміз</a:t>
            </a:r>
            <a:r>
              <a:rPr lang="ru-RU" sz="2600" b="1" dirty="0"/>
              <a:t> </a:t>
            </a:r>
            <a:r>
              <a:rPr lang="ru-RU" sz="2600" b="1" dirty="0" err="1"/>
              <a:t>эмоционалды</a:t>
            </a:r>
            <a:r>
              <a:rPr lang="ru-RU" sz="2600" b="1" dirty="0"/>
              <a:t> </a:t>
            </a:r>
            <a:r>
              <a:rPr lang="ru-RU" sz="2600" b="1" dirty="0" err="1"/>
              <a:t>қысымдарға</a:t>
            </a:r>
            <a:r>
              <a:rPr lang="ru-RU" sz="2600" b="1" dirty="0"/>
              <a:t> </a:t>
            </a:r>
            <a:r>
              <a:rPr lang="ru-RU" sz="2600" b="1" dirty="0" err="1"/>
              <a:t>төтеп</a:t>
            </a:r>
            <a:r>
              <a:rPr lang="ru-RU" sz="2600" b="1" dirty="0"/>
              <a:t> беру, </a:t>
            </a:r>
            <a:r>
              <a:rPr lang="ru-RU" sz="2600" b="1" dirty="0" err="1"/>
              <a:t>яғни</a:t>
            </a:r>
            <a:r>
              <a:rPr lang="ru-RU" sz="2600" b="1" dirty="0"/>
              <a:t> </a:t>
            </a:r>
            <a:r>
              <a:rPr lang="ru-RU" sz="2600" b="1" dirty="0" err="1"/>
              <a:t>психикалық</a:t>
            </a:r>
            <a:r>
              <a:rPr lang="ru-RU" sz="2600" b="1" dirty="0"/>
              <a:t> </a:t>
            </a:r>
            <a:r>
              <a:rPr lang="ru-RU" sz="2600" b="1" dirty="0" err="1"/>
              <a:t>саулығымызды</a:t>
            </a:r>
            <a:r>
              <a:rPr lang="ru-RU" sz="2600" b="1" dirty="0"/>
              <a:t> </a:t>
            </a:r>
            <a:r>
              <a:rPr lang="ru-RU" sz="2600" b="1" dirty="0" err="1"/>
              <a:t>нығайту</a:t>
            </a:r>
            <a:endParaRPr lang="ru-RU" sz="2600" b="1" dirty="0"/>
          </a:p>
        </p:txBody>
      </p:sp>
    </p:spTree>
    <p:extLst>
      <p:ext uri="{BB962C8B-B14F-4D97-AF65-F5344CB8AC3E}">
        <p14:creationId xmlns:p14="http://schemas.microsoft.com/office/powerpoint/2010/main" val="25403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2740" y="1658500"/>
            <a:ext cx="6251054" cy="3785652"/>
          </a:xfrm>
          <a:prstGeom prst="rect">
            <a:avLst/>
          </a:prstGeom>
        </p:spPr>
        <p:txBody>
          <a:bodyPr wrap="square">
            <a:spAutoFit/>
          </a:bodyPr>
          <a:lstStyle/>
          <a:p>
            <a:pPr lvl="0" algn="ctr"/>
            <a:r>
              <a:rPr lang="ru-RU" sz="6000" b="1" i="1" dirty="0">
                <a:solidFill>
                  <a:srgbClr val="05856D"/>
                </a:solidFill>
              </a:rPr>
              <a:t>МЕН КЕҢЕС СҰРАУ ҮШІН КІМГЕ ЖҮГІНЕ АЛАМЫН?</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86" y="1752532"/>
            <a:ext cx="2674258" cy="267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6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41" t="6395" r="39176" b="4681"/>
          <a:stretch/>
        </p:blipFill>
        <p:spPr bwMode="auto">
          <a:xfrm>
            <a:off x="880548" y="5378876"/>
            <a:ext cx="328085" cy="11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74573" y="0"/>
            <a:ext cx="12064677" cy="1143000"/>
          </a:xfrm>
        </p:spPr>
        <p:txBody>
          <a:bodyPr>
            <a:normAutofit/>
          </a:bodyPr>
          <a:lstStyle/>
          <a:p>
            <a:pPr algn="ctr">
              <a:lnSpc>
                <a:spcPts val="3200"/>
              </a:lnSpc>
              <a:spcBef>
                <a:spcPts val="0"/>
              </a:spcBef>
              <a:defRPr/>
            </a:pPr>
            <a:r>
              <a:rPr lang="ru-RU" sz="3100" b="1" dirty="0" err="1">
                <a:solidFill>
                  <a:srgbClr val="0070C0"/>
                </a:solidFill>
                <a:latin typeface="+mn-lt"/>
              </a:rPr>
              <a:t>Ақпарат</a:t>
            </a:r>
            <a:r>
              <a:rPr lang="ru-RU" sz="3100" b="1" dirty="0">
                <a:solidFill>
                  <a:srgbClr val="0070C0"/>
                </a:solidFill>
                <a:latin typeface="+mn-lt"/>
              </a:rPr>
              <a:t> және </a:t>
            </a:r>
            <a:r>
              <a:rPr lang="ru-RU" sz="3100" b="1" dirty="0" err="1">
                <a:solidFill>
                  <a:srgbClr val="0070C0"/>
                </a:solidFill>
                <a:latin typeface="+mn-lt"/>
              </a:rPr>
              <a:t>мамандардың</a:t>
            </a:r>
            <a:r>
              <a:rPr lang="ru-RU" sz="3100" b="1" dirty="0">
                <a:solidFill>
                  <a:srgbClr val="0070C0"/>
                </a:solidFill>
                <a:latin typeface="+mn-lt"/>
              </a:rPr>
              <a:t> </a:t>
            </a:r>
            <a:r>
              <a:rPr lang="ru-RU" sz="3100" b="1" dirty="0" err="1">
                <a:solidFill>
                  <a:srgbClr val="0070C0"/>
                </a:solidFill>
                <a:latin typeface="+mn-lt"/>
              </a:rPr>
              <a:t>жеке</a:t>
            </a:r>
            <a:r>
              <a:rPr lang="ru-RU" sz="3100" b="1" dirty="0">
                <a:solidFill>
                  <a:srgbClr val="0070C0"/>
                </a:solidFill>
                <a:latin typeface="+mn-lt"/>
              </a:rPr>
              <a:t> </a:t>
            </a:r>
            <a:r>
              <a:rPr lang="ru-RU" sz="3100" b="1" dirty="0" err="1">
                <a:solidFill>
                  <a:srgbClr val="0070C0"/>
                </a:solidFill>
                <a:latin typeface="+mn-lt"/>
              </a:rPr>
              <a:t>тегін</a:t>
            </a:r>
            <a:r>
              <a:rPr lang="ru-RU" sz="3100" b="1" dirty="0">
                <a:solidFill>
                  <a:srgbClr val="0070C0"/>
                </a:solidFill>
                <a:latin typeface="+mn-lt"/>
              </a:rPr>
              <a:t> онлайн </a:t>
            </a:r>
            <a:r>
              <a:rPr lang="ru-RU" sz="3100" b="1" dirty="0" err="1">
                <a:solidFill>
                  <a:srgbClr val="0070C0"/>
                </a:solidFill>
                <a:latin typeface="+mn-lt"/>
              </a:rPr>
              <a:t>консультациялары</a:t>
            </a:r>
            <a:r>
              <a:rPr lang="ru-RU" sz="3100" b="1" dirty="0">
                <a:solidFill>
                  <a:srgbClr val="0070C0"/>
                </a:solidFill>
                <a:latin typeface="+mn-lt"/>
              </a:rPr>
              <a:t> </a:t>
            </a:r>
            <a:r>
              <a:rPr lang="ru-RU" sz="3100" b="1" dirty="0" err="1">
                <a:solidFill>
                  <a:srgbClr val="0070C0"/>
                </a:solidFill>
                <a:latin typeface="+mn-lt"/>
              </a:rPr>
              <a:t>келесі</a:t>
            </a:r>
            <a:r>
              <a:rPr lang="ru-RU" sz="3100" b="1" dirty="0">
                <a:solidFill>
                  <a:srgbClr val="0070C0"/>
                </a:solidFill>
                <a:latin typeface="+mn-lt"/>
              </a:rPr>
              <a:t> веб-</a:t>
            </a:r>
            <a:r>
              <a:rPr lang="ru-RU" sz="3100" b="1" dirty="0" err="1">
                <a:solidFill>
                  <a:srgbClr val="0070C0"/>
                </a:solidFill>
                <a:latin typeface="+mn-lt"/>
              </a:rPr>
              <a:t>сайтта</a:t>
            </a:r>
            <a:r>
              <a:rPr lang="ru-RU" sz="3100" b="1" dirty="0">
                <a:solidFill>
                  <a:srgbClr val="0070C0"/>
                </a:solidFill>
                <a:latin typeface="+mn-lt"/>
              </a:rPr>
              <a:t>:</a:t>
            </a:r>
            <a:endParaRPr lang="ru-RU" sz="2200" b="1" dirty="0">
              <a:solidFill>
                <a:srgbClr val="0070C0"/>
              </a:solidFill>
              <a:latin typeface="+mn-lt"/>
            </a:endParaRPr>
          </a:p>
        </p:txBody>
      </p:sp>
      <p:sp>
        <p:nvSpPr>
          <p:cNvPr id="3" name="TextBox 2"/>
          <p:cNvSpPr txBox="1"/>
          <p:nvPr/>
        </p:nvSpPr>
        <p:spPr>
          <a:xfrm>
            <a:off x="1535291" y="5463590"/>
            <a:ext cx="4379372" cy="1200329"/>
          </a:xfrm>
          <a:prstGeom prst="rect">
            <a:avLst/>
          </a:prstGeom>
          <a:noFill/>
          <a:ln w="28575">
            <a:noFill/>
          </a:ln>
        </p:spPr>
        <p:txBody>
          <a:bodyPr wrap="square" rtlCol="0">
            <a:spAutoFit/>
          </a:bodyPr>
          <a:lstStyle/>
          <a:p>
            <a:pPr algn="ctr"/>
            <a:r>
              <a:rPr lang="ru-RU" sz="2400" b="1" dirty="0" err="1"/>
              <a:t>Жастар</a:t>
            </a:r>
            <a:r>
              <a:rPr lang="ru-RU" sz="2400" b="1" dirty="0"/>
              <a:t> 16 </a:t>
            </a:r>
            <a:r>
              <a:rPr lang="ru-RU" sz="2400" b="1" dirty="0" err="1"/>
              <a:t>жастан</a:t>
            </a:r>
            <a:r>
              <a:rPr lang="ru-RU" sz="2400" b="1" dirty="0"/>
              <a:t> </a:t>
            </a:r>
            <a:r>
              <a:rPr lang="ru-RU" sz="2400" b="1" dirty="0" err="1"/>
              <a:t>бастап</a:t>
            </a:r>
            <a:r>
              <a:rPr lang="ru-RU" sz="2400" b="1" dirty="0"/>
              <a:t> </a:t>
            </a:r>
            <a:r>
              <a:rPr lang="ru-RU" sz="2400" b="1" dirty="0" err="1"/>
              <a:t>консультациялық</a:t>
            </a:r>
            <a:r>
              <a:rPr lang="ru-RU" sz="2400" b="1" dirty="0"/>
              <a:t> </a:t>
            </a:r>
            <a:r>
              <a:rPr lang="ru-RU" sz="2400" b="1" dirty="0" err="1"/>
              <a:t>көмекке</a:t>
            </a:r>
            <a:r>
              <a:rPr lang="ru-RU" sz="2400" b="1" dirty="0"/>
              <a:t> </a:t>
            </a:r>
            <a:r>
              <a:rPr lang="ru-RU" sz="2400" b="1" dirty="0" err="1"/>
              <a:t>өз</a:t>
            </a:r>
            <a:r>
              <a:rPr lang="ru-RU" sz="2400" b="1" dirty="0"/>
              <a:t> </a:t>
            </a:r>
            <a:r>
              <a:rPr lang="ru-RU" sz="2400" b="1" dirty="0" err="1"/>
              <a:t>бетінше</a:t>
            </a:r>
            <a:r>
              <a:rPr lang="ru-RU" sz="2400" b="1" dirty="0"/>
              <a:t> </a:t>
            </a:r>
            <a:r>
              <a:rPr lang="ru-RU" sz="2400" b="1" dirty="0" err="1"/>
              <a:t>жүгіне</a:t>
            </a:r>
            <a:r>
              <a:rPr lang="ru-RU" sz="2400" b="1" dirty="0"/>
              <a:t> </a:t>
            </a:r>
            <a:r>
              <a:rPr lang="ru-RU" sz="2400" b="1" dirty="0" err="1"/>
              <a:t>алады</a:t>
            </a:r>
            <a:r>
              <a:rPr lang="ru-RU" sz="2400" b="1" dirty="0"/>
              <a:t>!</a:t>
            </a:r>
          </a:p>
        </p:txBody>
      </p:sp>
      <p:sp>
        <p:nvSpPr>
          <p:cNvPr id="9" name="Заголовок 1">
            <a:extLst>
              <a:ext uri="{FF2B5EF4-FFF2-40B4-BE49-F238E27FC236}">
                <a16:creationId xmlns:a16="http://schemas.microsoft.com/office/drawing/2014/main" id="{00EBFD75-0EF3-45C7-898D-8ED6442077C3}"/>
              </a:ext>
            </a:extLst>
          </p:cNvPr>
          <p:cNvSpPr txBox="1">
            <a:spLocks/>
          </p:cNvSpPr>
          <p:nvPr/>
        </p:nvSpPr>
        <p:spPr>
          <a:xfrm>
            <a:off x="6930356" y="709948"/>
            <a:ext cx="4544097" cy="15790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defRPr/>
            </a:pPr>
            <a:r>
              <a:rPr lang="ru-RU" sz="1800" b="1" dirty="0" err="1">
                <a:latin typeface="+mn-lt"/>
              </a:rPr>
              <a:t>қазақ</a:t>
            </a:r>
            <a:r>
              <a:rPr lang="ru-RU" sz="1800" b="1" dirty="0">
                <a:latin typeface="+mn-lt"/>
              </a:rPr>
              <a:t> </a:t>
            </a:r>
            <a:r>
              <a:rPr lang="ru-RU" sz="1800" b="1" dirty="0" err="1">
                <a:latin typeface="+mn-lt"/>
              </a:rPr>
              <a:t>тілінде</a:t>
            </a:r>
            <a:r>
              <a:rPr lang="ru-RU" sz="1800" b="1" dirty="0">
                <a:latin typeface="+mn-lt"/>
              </a:rPr>
              <a:t>:</a:t>
            </a:r>
            <a:br>
              <a:rPr lang="en-US" sz="1800" b="1" dirty="0">
                <a:latin typeface="+mn-lt"/>
              </a:rPr>
            </a:br>
            <a:r>
              <a:rPr lang="ru-RU" sz="1800" b="1" dirty="0">
                <a:latin typeface="+mn-lt"/>
                <a:hlinkClick r:id="rId4"/>
              </a:rPr>
              <a:t>https://covid-19.mentalcenter.kz/</a:t>
            </a:r>
            <a:r>
              <a:rPr lang="ru-RU" sz="1800" b="1" dirty="0">
                <a:latin typeface="+mn-lt"/>
              </a:rPr>
              <a:t> </a:t>
            </a:r>
          </a:p>
          <a:p>
            <a:pPr algn="ctr">
              <a:lnSpc>
                <a:spcPct val="110000"/>
              </a:lnSpc>
              <a:spcBef>
                <a:spcPts val="0"/>
              </a:spcBef>
              <a:defRPr/>
            </a:pPr>
            <a:r>
              <a:rPr lang="ru-RU" sz="1800" b="1" dirty="0">
                <a:latin typeface="+mn-lt"/>
              </a:rPr>
              <a:t> </a:t>
            </a:r>
            <a:r>
              <a:rPr lang="ru-RU" sz="1800" b="1" dirty="0" err="1">
                <a:latin typeface="+mn-lt"/>
              </a:rPr>
              <a:t>орыс</a:t>
            </a:r>
            <a:r>
              <a:rPr lang="ru-RU" sz="1800" b="1" dirty="0">
                <a:latin typeface="+mn-lt"/>
              </a:rPr>
              <a:t> </a:t>
            </a:r>
            <a:r>
              <a:rPr lang="ru-RU" sz="1800" b="1" dirty="0" err="1">
                <a:latin typeface="+mn-lt"/>
              </a:rPr>
              <a:t>тілінде</a:t>
            </a:r>
            <a:r>
              <a:rPr lang="ru-RU" sz="1800" b="1" dirty="0">
                <a:latin typeface="+mn-lt"/>
              </a:rPr>
              <a:t>: </a:t>
            </a:r>
          </a:p>
          <a:p>
            <a:pPr algn="ctr">
              <a:lnSpc>
                <a:spcPct val="110000"/>
              </a:lnSpc>
              <a:spcBef>
                <a:spcPts val="0"/>
              </a:spcBef>
              <a:defRPr/>
            </a:pPr>
            <a:r>
              <a:rPr lang="ru-RU" sz="1800" b="1" dirty="0">
                <a:latin typeface="+mn-lt"/>
                <a:hlinkClick r:id="rId5"/>
              </a:rPr>
              <a:t>https://covid-19.mentalcenter.kz/ru/</a:t>
            </a:r>
            <a:endParaRPr lang="ru-RU" sz="1800" b="1" dirty="0">
              <a:latin typeface="+mn-lt"/>
            </a:endParaRPr>
          </a:p>
        </p:txBody>
      </p:sp>
      <p:pic>
        <p:nvPicPr>
          <p:cNvPr id="7" name="Picture 6">
            <a:extLst>
              <a:ext uri="{FF2B5EF4-FFF2-40B4-BE49-F238E27FC236}">
                <a16:creationId xmlns:a16="http://schemas.microsoft.com/office/drawing/2014/main" id="{F8299F2F-8D80-488B-9B5D-94CDBF793F39}"/>
              </a:ext>
            </a:extLst>
          </p:cNvPr>
          <p:cNvPicPr>
            <a:picLocks noChangeAspect="1"/>
          </p:cNvPicPr>
          <p:nvPr/>
        </p:nvPicPr>
        <p:blipFill>
          <a:blip r:embed="rId6"/>
          <a:stretch>
            <a:fillRect/>
          </a:stretch>
        </p:blipFill>
        <p:spPr>
          <a:xfrm>
            <a:off x="6284451" y="2407973"/>
            <a:ext cx="5835906" cy="4002833"/>
          </a:xfrm>
          <a:prstGeom prst="rect">
            <a:avLst/>
          </a:prstGeom>
        </p:spPr>
      </p:pic>
      <p:pic>
        <p:nvPicPr>
          <p:cNvPr id="14" name="Picture 4">
            <a:extLst>
              <a:ext uri="{FF2B5EF4-FFF2-40B4-BE49-F238E27FC236}">
                <a16:creationId xmlns:a16="http://schemas.microsoft.com/office/drawing/2014/main" id="{1E1A814E-274C-4BB6-9752-0B096D5B9A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244" y="480985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9822DBDE-436D-47C1-A687-EB50B2507F86}"/>
              </a:ext>
            </a:extLst>
          </p:cNvPr>
          <p:cNvPicPr>
            <a:picLocks noChangeAspect="1"/>
          </p:cNvPicPr>
          <p:nvPr/>
        </p:nvPicPr>
        <p:blipFill>
          <a:blip r:embed="rId8"/>
          <a:stretch>
            <a:fillRect/>
          </a:stretch>
        </p:blipFill>
        <p:spPr>
          <a:xfrm>
            <a:off x="119799" y="1143000"/>
            <a:ext cx="6285564" cy="3522957"/>
          </a:xfrm>
          <a:prstGeom prst="rect">
            <a:avLst/>
          </a:prstGeom>
        </p:spPr>
      </p:pic>
      <p:sp>
        <p:nvSpPr>
          <p:cNvPr id="16" name="Овал 3">
            <a:extLst>
              <a:ext uri="{FF2B5EF4-FFF2-40B4-BE49-F238E27FC236}">
                <a16:creationId xmlns:a16="http://schemas.microsoft.com/office/drawing/2014/main" id="{0B34F90A-5387-4796-ACBB-3007F9732190}"/>
              </a:ext>
            </a:extLst>
          </p:cNvPr>
          <p:cNvSpPr/>
          <p:nvPr/>
        </p:nvSpPr>
        <p:spPr>
          <a:xfrm>
            <a:off x="60968" y="1023996"/>
            <a:ext cx="1800200" cy="475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83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id="{17A56DC7-D089-4F99-A495-8E312C8BA4EC}"/>
              </a:ext>
            </a:extLst>
          </p:cNvPr>
          <p:cNvSpPr>
            <a:spLocks noGrp="1" noChangeArrowheads="1"/>
          </p:cNvSpPr>
          <p:nvPr>
            <p:ph type="title"/>
          </p:nvPr>
        </p:nvSpPr>
        <p:spPr>
          <a:xfrm>
            <a:off x="272139" y="-13022"/>
            <a:ext cx="11647721" cy="990175"/>
          </a:xfrm>
        </p:spPr>
        <p:txBody>
          <a:bodyPr>
            <a:noAutofit/>
          </a:bodyPr>
          <a:lstStyle/>
          <a:p>
            <a:pPr algn="ctr"/>
            <a:r>
              <a:rPr lang="ru-RU" sz="3200" b="1" dirty="0">
                <a:solidFill>
                  <a:srgbClr val="0070C0"/>
                </a:solidFill>
                <a:latin typeface="+mn-lt"/>
              </a:rPr>
              <a:t>COVID-19.MENTALCENTER.KZ</a:t>
            </a:r>
            <a:r>
              <a:rPr lang="ru-RU" sz="3200" b="1" dirty="0">
                <a:solidFill>
                  <a:srgbClr val="05856D"/>
                </a:solidFill>
              </a:rPr>
              <a:t> </a:t>
            </a:r>
            <a:br>
              <a:rPr lang="ru-RU" sz="3200" b="1" dirty="0">
                <a:solidFill>
                  <a:srgbClr val="05856D"/>
                </a:solidFill>
              </a:rPr>
            </a:br>
            <a:r>
              <a:rPr lang="ru-RU" sz="3200" b="1" dirty="0">
                <a:solidFill>
                  <a:srgbClr val="05856D"/>
                </a:solidFill>
                <a:latin typeface="+mn-lt"/>
              </a:rPr>
              <a:t>ВЕБ-САЙТЫН ҚАЛАЙ ПАЙДАЛАНУ КЕРЕК</a:t>
            </a:r>
            <a:r>
              <a:rPr lang="ru-RU" sz="3200" b="1" dirty="0">
                <a:solidFill>
                  <a:srgbClr val="0070C0"/>
                </a:solidFill>
                <a:latin typeface="+mn-lt"/>
              </a:rPr>
              <a:t>:</a:t>
            </a:r>
            <a:endParaRPr lang="ru-RU" altLang="en-US" sz="3000" b="1" dirty="0">
              <a:solidFill>
                <a:srgbClr val="0070C0"/>
              </a:solidFill>
              <a:latin typeface="+mn-lt"/>
              <a:ea typeface="+mn-ea"/>
              <a:cs typeface="+mn-cs"/>
            </a:endParaRPr>
          </a:p>
        </p:txBody>
      </p:sp>
      <p:sp>
        <p:nvSpPr>
          <p:cNvPr id="2" name="Прямоугольник 1"/>
          <p:cNvSpPr/>
          <p:nvPr/>
        </p:nvSpPr>
        <p:spPr>
          <a:xfrm>
            <a:off x="272139" y="3012028"/>
            <a:ext cx="3633939" cy="3639458"/>
          </a:xfrm>
          <a:prstGeom prst="rect">
            <a:avLst/>
          </a:prstGeom>
        </p:spPr>
        <p:txBody>
          <a:bodyPr wrap="square">
            <a:spAutoFit/>
          </a:bodyPr>
          <a:lstStyle/>
          <a:p>
            <a:pPr marL="285750" indent="-285750">
              <a:buFont typeface="Wingdings" pitchFamily="2" charset="2"/>
              <a:buChar char="Ø"/>
            </a:pPr>
            <a:r>
              <a:rPr lang="ru-RU" sz="2000" b="1" dirty="0" err="1"/>
              <a:t>Өтінішті</a:t>
            </a:r>
            <a:r>
              <a:rPr lang="ru-RU" sz="2000" b="1" dirty="0"/>
              <a:t> </a:t>
            </a:r>
            <a:r>
              <a:rPr lang="ru-RU" sz="2000" b="1" dirty="0" err="1"/>
              <a:t>аты-жөніңізді</a:t>
            </a:r>
            <a:r>
              <a:rPr lang="ru-RU" sz="2000" b="1" dirty="0"/>
              <a:t> (</a:t>
            </a:r>
            <a:r>
              <a:rPr lang="ru-RU" sz="2000" b="1" dirty="0" err="1"/>
              <a:t>аты-жөнсіз</a:t>
            </a:r>
            <a:r>
              <a:rPr lang="ru-RU" sz="2000" b="1" dirty="0"/>
              <a:t> де </a:t>
            </a:r>
            <a:r>
              <a:rPr lang="ru-RU" sz="2000" b="1" dirty="0" err="1"/>
              <a:t>болады</a:t>
            </a:r>
            <a:r>
              <a:rPr lang="ru-RU" sz="2000" b="1" dirty="0"/>
              <a:t>), </a:t>
            </a:r>
            <a:r>
              <a:rPr lang="ru-RU" sz="2000" b="1" dirty="0" err="1"/>
              <a:t>ұялы</a:t>
            </a:r>
            <a:r>
              <a:rPr lang="ru-RU" sz="2000" b="1" dirty="0"/>
              <a:t> </a:t>
            </a:r>
            <a:r>
              <a:rPr lang="ru-RU" sz="2000" b="1" dirty="0" err="1"/>
              <a:t>телефоныңыздың</a:t>
            </a:r>
            <a:r>
              <a:rPr lang="ru-RU" sz="2000" b="1" dirty="0"/>
              <a:t> </a:t>
            </a:r>
            <a:r>
              <a:rPr lang="ru-RU" sz="2000" b="1" dirty="0" err="1"/>
              <a:t>нөмірін</a:t>
            </a:r>
            <a:r>
              <a:rPr lang="ru-RU" sz="2000" b="1" dirty="0"/>
              <a:t> және </a:t>
            </a:r>
            <a:r>
              <a:rPr lang="ru-RU" sz="2000" b="1" dirty="0" err="1"/>
              <a:t>электронды</a:t>
            </a:r>
            <a:r>
              <a:rPr lang="ru-RU" sz="2000" b="1" dirty="0"/>
              <a:t> </a:t>
            </a:r>
            <a:r>
              <a:rPr lang="ru-RU" sz="2000" b="1" dirty="0" err="1"/>
              <a:t>поштаңызды</a:t>
            </a:r>
            <a:r>
              <a:rPr lang="ru-RU" sz="2000" b="1" dirty="0"/>
              <a:t> </a:t>
            </a:r>
            <a:r>
              <a:rPr lang="ru-RU" sz="2000" b="1" dirty="0" err="1"/>
              <a:t>көрсету</a:t>
            </a:r>
            <a:r>
              <a:rPr lang="ru-RU" sz="2000" b="1" dirty="0"/>
              <a:t> </a:t>
            </a:r>
            <a:r>
              <a:rPr lang="ru-RU" sz="2000" b="1" dirty="0" err="1"/>
              <a:t>арқылы</a:t>
            </a:r>
            <a:r>
              <a:rPr lang="ru-RU" sz="2000" b="1" dirty="0"/>
              <a:t> </a:t>
            </a:r>
            <a:r>
              <a:rPr lang="ru-RU" sz="2000" b="1" dirty="0" err="1"/>
              <a:t>толтыру</a:t>
            </a:r>
            <a:r>
              <a:rPr lang="ru-RU" sz="2000" b="1" dirty="0"/>
              <a:t> </a:t>
            </a:r>
            <a:r>
              <a:rPr lang="ru-RU" sz="2000" b="1" dirty="0" err="1"/>
              <a:t>керек</a:t>
            </a:r>
            <a:r>
              <a:rPr lang="ru-RU" sz="2000" b="1" dirty="0"/>
              <a:t>.</a:t>
            </a:r>
          </a:p>
          <a:p>
            <a:endParaRPr lang="ru-RU" sz="1050" b="1" dirty="0"/>
          </a:p>
          <a:p>
            <a:pPr marL="285750" indent="-285750">
              <a:buFont typeface="Wingdings" pitchFamily="2" charset="2"/>
              <a:buChar char="Ø"/>
            </a:pPr>
            <a:r>
              <a:rPr lang="ru-RU" sz="2000" b="1" dirty="0" err="1"/>
              <a:t>Өтініштің</a:t>
            </a:r>
            <a:r>
              <a:rPr lang="ru-RU" sz="2000" b="1" dirty="0"/>
              <a:t> </a:t>
            </a:r>
            <a:r>
              <a:rPr lang="ru-RU" sz="2000" b="1" dirty="0" err="1"/>
              <a:t>алынғаны</a:t>
            </a:r>
            <a:r>
              <a:rPr lang="ru-RU" sz="2000" b="1" dirty="0"/>
              <a:t> </a:t>
            </a:r>
            <a:r>
              <a:rPr lang="ru-RU" sz="2000" b="1" dirty="0" err="1"/>
              <a:t>расталған</a:t>
            </a:r>
            <a:r>
              <a:rPr lang="ru-RU" sz="2000" b="1" dirty="0"/>
              <a:t> </a:t>
            </a:r>
            <a:r>
              <a:rPr lang="ru-RU" sz="2000" b="1" dirty="0" err="1"/>
              <a:t>соң</a:t>
            </a:r>
            <a:r>
              <a:rPr lang="ru-RU" sz="2000" b="1" dirty="0"/>
              <a:t>, </a:t>
            </a:r>
            <a:r>
              <a:rPr lang="ru-RU" sz="2000" b="1" dirty="0" err="1"/>
              <a:t>дербес</a:t>
            </a:r>
            <a:r>
              <a:rPr lang="ru-RU" sz="2000" b="1" dirty="0"/>
              <a:t> консультация </a:t>
            </a:r>
            <a:r>
              <a:rPr lang="ru-RU" sz="2000" b="1" dirty="0" err="1"/>
              <a:t>уақыты</a:t>
            </a:r>
            <a:r>
              <a:rPr lang="ru-RU" sz="2000" b="1" dirty="0"/>
              <a:t> мен </a:t>
            </a:r>
            <a:r>
              <a:rPr lang="ru-RU" sz="2000" b="1" dirty="0" err="1"/>
              <a:t>сілтеме</a:t>
            </a:r>
            <a:r>
              <a:rPr lang="ru-RU" sz="2000" b="1" dirty="0"/>
              <a:t> </a:t>
            </a:r>
            <a:r>
              <a:rPr lang="ru-RU" sz="2000" b="1" dirty="0" err="1"/>
              <a:t>көрсетілген</a:t>
            </a:r>
            <a:r>
              <a:rPr lang="ru-RU" sz="2000" b="1" dirty="0"/>
              <a:t> смс </a:t>
            </a:r>
            <a:r>
              <a:rPr lang="ru-RU" sz="2000" b="1" dirty="0" err="1"/>
              <a:t>келуін</a:t>
            </a:r>
            <a:r>
              <a:rPr lang="ru-RU" sz="2000" b="1" dirty="0"/>
              <a:t> </a:t>
            </a:r>
            <a:r>
              <a:rPr lang="ru-RU" sz="2000" b="1" dirty="0" err="1"/>
              <a:t>күту</a:t>
            </a:r>
            <a:r>
              <a:rPr lang="ru-RU" sz="2000" b="1" dirty="0"/>
              <a:t> </a:t>
            </a:r>
            <a:r>
              <a:rPr lang="ru-RU" sz="2000" b="1" dirty="0" err="1"/>
              <a:t>керек</a:t>
            </a:r>
            <a:endParaRPr lang="ru-RU" sz="2000" b="1" dirty="0"/>
          </a:p>
        </p:txBody>
      </p:sp>
      <p:sp>
        <p:nvSpPr>
          <p:cNvPr id="3" name="Прямоугольник 2"/>
          <p:cNvSpPr/>
          <p:nvPr/>
        </p:nvSpPr>
        <p:spPr>
          <a:xfrm>
            <a:off x="272139" y="977153"/>
            <a:ext cx="11214846" cy="1938992"/>
          </a:xfrm>
          <a:prstGeom prst="rect">
            <a:avLst/>
          </a:prstGeom>
        </p:spPr>
        <p:txBody>
          <a:bodyPr wrap="square">
            <a:spAutoFit/>
          </a:bodyPr>
          <a:lstStyle/>
          <a:p>
            <a:pPr marL="285750" indent="-285750">
              <a:buFont typeface="Wingdings" pitchFamily="2" charset="2"/>
              <a:buChar char="Ø"/>
            </a:pPr>
            <a:r>
              <a:rPr lang="ru-RU" sz="2000" b="1" dirty="0" err="1"/>
              <a:t>Сайттың</a:t>
            </a:r>
            <a:r>
              <a:rPr lang="ru-RU" sz="2000" b="1" dirty="0"/>
              <a:t> </a:t>
            </a:r>
            <a:r>
              <a:rPr lang="ru-RU" sz="2000" b="1" dirty="0" err="1"/>
              <a:t>алты</a:t>
            </a:r>
            <a:r>
              <a:rPr lang="ru-RU" sz="2000" b="1" dirty="0"/>
              <a:t> </a:t>
            </a:r>
            <a:r>
              <a:rPr lang="ru-RU" sz="2000" b="1" dirty="0" err="1"/>
              <a:t>тарауының</a:t>
            </a:r>
            <a:r>
              <a:rPr lang="ru-RU" sz="2000" b="1" dirty="0"/>
              <a:t> </a:t>
            </a:r>
            <a:r>
              <a:rPr lang="ru-RU" sz="2000" b="1" dirty="0" err="1"/>
              <a:t>біріне</a:t>
            </a:r>
            <a:r>
              <a:rPr lang="ru-RU" sz="2000" b="1" dirty="0"/>
              <a:t> </a:t>
            </a:r>
            <a:r>
              <a:rPr lang="ru-RU" sz="2000" b="1" dirty="0" err="1"/>
              <a:t>кіру</a:t>
            </a:r>
            <a:r>
              <a:rPr lang="ru-RU" sz="2000" b="1" dirty="0"/>
              <a:t> </a:t>
            </a:r>
            <a:r>
              <a:rPr lang="ru-RU" sz="2000" b="1" dirty="0" err="1"/>
              <a:t>керек</a:t>
            </a:r>
            <a:r>
              <a:rPr lang="ru-RU" sz="2000" b="1" dirty="0"/>
              <a:t> («</a:t>
            </a:r>
            <a:r>
              <a:rPr lang="ru-RU" sz="2000" b="1" dirty="0" err="1"/>
              <a:t>Егде</a:t>
            </a:r>
            <a:r>
              <a:rPr lang="ru-RU" sz="2000" b="1" dirty="0"/>
              <a:t> </a:t>
            </a:r>
            <a:r>
              <a:rPr lang="ru-RU" sz="2000" b="1" dirty="0" err="1"/>
              <a:t>адамдарға</a:t>
            </a:r>
            <a:r>
              <a:rPr lang="ru-RU" sz="2000" b="1" dirty="0"/>
              <a:t>», «</a:t>
            </a:r>
            <a:r>
              <a:rPr lang="ru-RU" sz="2000" b="1" dirty="0" err="1"/>
              <a:t>Балалар</a:t>
            </a:r>
            <a:r>
              <a:rPr lang="ru-RU" sz="2000" b="1" dirty="0"/>
              <a:t> мен </a:t>
            </a:r>
            <a:r>
              <a:rPr lang="ru-RU" sz="2000" b="1" dirty="0" err="1"/>
              <a:t>жасөспірімдерге</a:t>
            </a:r>
            <a:r>
              <a:rPr lang="ru-RU" sz="2000" b="1" dirty="0"/>
              <a:t>», «</a:t>
            </a:r>
            <a:r>
              <a:rPr lang="ru-RU" sz="2000" b="1" dirty="0" err="1"/>
              <a:t>Мүмкіндіктері</a:t>
            </a:r>
            <a:r>
              <a:rPr lang="ru-RU" sz="2000" b="1" dirty="0"/>
              <a:t> </a:t>
            </a:r>
            <a:r>
              <a:rPr lang="ru-RU" sz="2000" b="1" dirty="0" err="1"/>
              <a:t>шектеулі</a:t>
            </a:r>
            <a:r>
              <a:rPr lang="ru-RU" sz="2000" b="1" dirty="0"/>
              <a:t> </a:t>
            </a:r>
            <a:r>
              <a:rPr lang="ru-RU" sz="2000" b="1" dirty="0" err="1"/>
              <a:t>адамдарға</a:t>
            </a:r>
            <a:r>
              <a:rPr lang="ru-RU" sz="2000" b="1" dirty="0"/>
              <a:t>» және </a:t>
            </a:r>
            <a:r>
              <a:rPr lang="ru-RU" sz="2000" b="1" dirty="0" err="1"/>
              <a:t>басқалары</a:t>
            </a:r>
            <a:r>
              <a:rPr lang="ru-RU" sz="2000" b="1" dirty="0"/>
              <a:t>). </a:t>
            </a:r>
          </a:p>
          <a:p>
            <a:pPr marL="285750" indent="-285750">
              <a:buFont typeface="Wingdings" pitchFamily="2" charset="2"/>
              <a:buChar char="Ø"/>
            </a:pPr>
            <a:r>
              <a:rPr lang="ru-RU" sz="2000" b="1" dirty="0"/>
              <a:t>«Онлайн </a:t>
            </a:r>
            <a:r>
              <a:rPr lang="ru-RU" sz="2000" b="1" dirty="0" err="1"/>
              <a:t>мамандар</a:t>
            </a:r>
            <a:r>
              <a:rPr lang="ru-RU" sz="2000" b="1" dirty="0"/>
              <a:t>» </a:t>
            </a:r>
            <a:r>
              <a:rPr lang="ru-RU" sz="2000" b="1" dirty="0" err="1"/>
              <a:t>пернесін</a:t>
            </a:r>
            <a:r>
              <a:rPr lang="ru-RU" sz="2000" b="1" dirty="0"/>
              <a:t> (</a:t>
            </a:r>
            <a:r>
              <a:rPr lang="ru-RU" sz="2000" b="1" dirty="0" err="1"/>
              <a:t>жоғарғы</a:t>
            </a:r>
            <a:r>
              <a:rPr lang="ru-RU" sz="2000" b="1" dirty="0"/>
              <a:t> </a:t>
            </a:r>
            <a:r>
              <a:rPr lang="ru-RU" sz="2000" b="1" dirty="0" err="1"/>
              <a:t>оң</a:t>
            </a:r>
            <a:r>
              <a:rPr lang="ru-RU" sz="2000" b="1" dirty="0"/>
              <a:t> </a:t>
            </a:r>
            <a:r>
              <a:rPr lang="ru-RU" sz="2000" b="1" dirty="0" err="1"/>
              <a:t>жақта</a:t>
            </a:r>
            <a:r>
              <a:rPr lang="ru-RU" sz="2000" b="1" dirty="0"/>
              <a:t>) басу </a:t>
            </a:r>
            <a:r>
              <a:rPr lang="ru-RU" sz="2000" b="1" dirty="0" err="1"/>
              <a:t>керек</a:t>
            </a:r>
            <a:r>
              <a:rPr lang="ru-RU" sz="2000" b="1" dirty="0"/>
              <a:t>. </a:t>
            </a:r>
            <a:r>
              <a:rPr lang="ru-RU" sz="2000" b="1" dirty="0" err="1"/>
              <a:t>Мамандар</a:t>
            </a:r>
            <a:r>
              <a:rPr lang="ru-RU" sz="2000" b="1" dirty="0"/>
              <a:t> </a:t>
            </a:r>
            <a:r>
              <a:rPr lang="ru-RU" sz="2000" b="1" dirty="0" err="1"/>
              <a:t>туралы</a:t>
            </a:r>
            <a:r>
              <a:rPr lang="ru-RU" sz="2000" b="1" dirty="0"/>
              <a:t> </a:t>
            </a:r>
            <a:r>
              <a:rPr lang="ru-RU" sz="2000" b="1" dirty="0" err="1"/>
              <a:t>ақпарат</a:t>
            </a:r>
            <a:r>
              <a:rPr lang="ru-RU" sz="2000" b="1" dirty="0"/>
              <a:t> және </a:t>
            </a:r>
            <a:r>
              <a:rPr lang="ru-RU" sz="2000" b="1" dirty="0" err="1"/>
              <a:t>фотосуреттері</a:t>
            </a:r>
            <a:r>
              <a:rPr lang="ru-RU" sz="2000" b="1" dirty="0"/>
              <a:t> </a:t>
            </a:r>
            <a:r>
              <a:rPr lang="ru-RU" sz="2000" b="1" dirty="0" err="1"/>
              <a:t>шығады</a:t>
            </a:r>
            <a:r>
              <a:rPr lang="ru-RU" sz="2000" b="1" dirty="0"/>
              <a:t>. </a:t>
            </a:r>
          </a:p>
          <a:p>
            <a:pPr marL="285750" indent="-285750">
              <a:buFont typeface="Wingdings" pitchFamily="2" charset="2"/>
              <a:buChar char="Ø"/>
            </a:pPr>
            <a:r>
              <a:rPr lang="ru-RU" sz="2000" b="1" dirty="0" err="1"/>
              <a:t>Фотосуреттер</a:t>
            </a:r>
            <a:r>
              <a:rPr lang="ru-RU" sz="2000" b="1" dirty="0"/>
              <a:t> бар </a:t>
            </a:r>
            <a:r>
              <a:rPr lang="ru-RU" sz="2000" b="1" dirty="0" err="1"/>
              <a:t>тізімнен</a:t>
            </a:r>
            <a:r>
              <a:rPr lang="ru-RU" sz="2000" b="1" dirty="0"/>
              <a:t> </a:t>
            </a:r>
            <a:r>
              <a:rPr lang="ru-RU" sz="2000" b="1" dirty="0" err="1"/>
              <a:t>бір</a:t>
            </a:r>
            <a:r>
              <a:rPr lang="ru-RU" sz="2000" b="1" dirty="0"/>
              <a:t> </a:t>
            </a:r>
            <a:r>
              <a:rPr lang="ru-RU" sz="2000" b="1" dirty="0" err="1"/>
              <a:t>маманды</a:t>
            </a:r>
            <a:r>
              <a:rPr lang="ru-RU" sz="2000" b="1" dirty="0"/>
              <a:t> </a:t>
            </a:r>
            <a:r>
              <a:rPr lang="ru-RU" sz="2000" b="1" dirty="0" err="1"/>
              <a:t>таңдап</a:t>
            </a:r>
            <a:r>
              <a:rPr lang="ru-RU" sz="2000" b="1" dirty="0"/>
              <a:t>, «</a:t>
            </a:r>
            <a:r>
              <a:rPr lang="ru-RU" sz="2000" b="1" dirty="0" err="1"/>
              <a:t>Жазылу</a:t>
            </a:r>
            <a:r>
              <a:rPr lang="ru-RU" sz="2000" b="1" dirty="0"/>
              <a:t>» </a:t>
            </a:r>
            <a:r>
              <a:rPr lang="ru-RU" sz="2000" b="1" dirty="0" err="1"/>
              <a:t>пернесін</a:t>
            </a:r>
            <a:r>
              <a:rPr lang="ru-RU" sz="2000" b="1" dirty="0"/>
              <a:t> басу </a:t>
            </a:r>
            <a:r>
              <a:rPr lang="ru-RU" sz="2000" b="1" dirty="0" err="1"/>
              <a:t>керек</a:t>
            </a:r>
            <a:r>
              <a:rPr lang="ru-RU" sz="2000" b="1" dirty="0"/>
              <a:t>. «</a:t>
            </a:r>
            <a:r>
              <a:rPr lang="ru-RU" sz="2000" b="1" dirty="0" err="1"/>
              <a:t>Өтініш</a:t>
            </a:r>
            <a:r>
              <a:rPr lang="ru-RU" sz="2000" b="1" dirty="0"/>
              <a:t> </a:t>
            </a:r>
            <a:r>
              <a:rPr lang="ru-RU" sz="2000" b="1" dirty="0" err="1"/>
              <a:t>қалдырыңыз</a:t>
            </a:r>
            <a:r>
              <a:rPr lang="ru-RU" sz="2000" b="1" dirty="0"/>
              <a:t>» </a:t>
            </a:r>
            <a:r>
              <a:rPr lang="ru-RU" sz="2000" b="1" dirty="0" err="1"/>
              <a:t>деген</a:t>
            </a:r>
            <a:r>
              <a:rPr lang="ru-RU" sz="2000" b="1" dirty="0"/>
              <a:t> </a:t>
            </a:r>
            <a:r>
              <a:rPr lang="ru-RU" sz="2000" b="1" dirty="0" err="1"/>
              <a:t>терезеше</a:t>
            </a:r>
            <a:r>
              <a:rPr lang="ru-RU" sz="2000" b="1" dirty="0"/>
              <a:t> </a:t>
            </a:r>
            <a:r>
              <a:rPr lang="ru-RU" sz="2000" b="1" dirty="0" err="1"/>
              <a:t>шығады</a:t>
            </a:r>
            <a:r>
              <a:rPr lang="ru-RU" sz="2000" b="1" dirty="0"/>
              <a:t>.</a:t>
            </a:r>
          </a:p>
        </p:txBody>
      </p:sp>
      <p:pic>
        <p:nvPicPr>
          <p:cNvPr id="6" name="Picture 5">
            <a:extLst>
              <a:ext uri="{FF2B5EF4-FFF2-40B4-BE49-F238E27FC236}">
                <a16:creationId xmlns:a16="http://schemas.microsoft.com/office/drawing/2014/main" id="{EC3B12F4-E4ED-45A2-BB45-ADA440350E3F}"/>
              </a:ext>
            </a:extLst>
          </p:cNvPr>
          <p:cNvPicPr>
            <a:picLocks noChangeAspect="1"/>
          </p:cNvPicPr>
          <p:nvPr/>
        </p:nvPicPr>
        <p:blipFill>
          <a:blip r:embed="rId3"/>
          <a:stretch>
            <a:fillRect/>
          </a:stretch>
        </p:blipFill>
        <p:spPr>
          <a:xfrm>
            <a:off x="4068510" y="2916145"/>
            <a:ext cx="2854331" cy="3536729"/>
          </a:xfrm>
          <a:prstGeom prst="rect">
            <a:avLst/>
          </a:prstGeom>
        </p:spPr>
      </p:pic>
      <p:pic>
        <p:nvPicPr>
          <p:cNvPr id="4" name="Picture 3">
            <a:extLst>
              <a:ext uri="{FF2B5EF4-FFF2-40B4-BE49-F238E27FC236}">
                <a16:creationId xmlns:a16="http://schemas.microsoft.com/office/drawing/2014/main" id="{E857EBF3-0FDA-4263-BA1A-66DF48037F81}"/>
              </a:ext>
            </a:extLst>
          </p:cNvPr>
          <p:cNvPicPr>
            <a:picLocks noChangeAspect="1"/>
          </p:cNvPicPr>
          <p:nvPr/>
        </p:nvPicPr>
        <p:blipFill>
          <a:blip r:embed="rId4"/>
          <a:stretch>
            <a:fillRect/>
          </a:stretch>
        </p:blipFill>
        <p:spPr>
          <a:xfrm>
            <a:off x="7503666" y="2713489"/>
            <a:ext cx="4217411" cy="3937997"/>
          </a:xfrm>
          <a:prstGeom prst="rect">
            <a:avLst/>
          </a:prstGeom>
          <a:ln>
            <a:solidFill>
              <a:schemeClr val="accent1">
                <a:alpha val="97000"/>
              </a:schemeClr>
            </a:solidFill>
          </a:ln>
        </p:spPr>
      </p:pic>
    </p:spTree>
    <p:extLst>
      <p:ext uri="{BB962C8B-B14F-4D97-AF65-F5344CB8AC3E}">
        <p14:creationId xmlns:p14="http://schemas.microsoft.com/office/powerpoint/2010/main" val="11056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7729" y="422968"/>
            <a:ext cx="7682880" cy="6012064"/>
          </a:xfrm>
          <a:prstGeom prst="rect">
            <a:avLst/>
          </a:prstGeom>
        </p:spPr>
        <p:txBody>
          <a:bodyPr vert="horz" lIns="91440" tIns="45720" rIns="91440" bIns="45720" rtlCol="0" anchor="ctr">
            <a:noAutofit/>
          </a:bodyPr>
          <a:lstStyle/>
          <a:p>
            <a:pPr algn="r"/>
            <a:r>
              <a:rPr lang="ru-RU" sz="3000" b="1" dirty="0" err="1">
                <a:solidFill>
                  <a:srgbClr val="05856D"/>
                </a:solidFill>
                <a:latin typeface="+mj-lt"/>
                <a:ea typeface="+mj-ea"/>
                <a:cs typeface="+mj-cs"/>
              </a:rPr>
              <a:t>Кейбір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мәселелер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өте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күрделі</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және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ауыр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болуы</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мүмкін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бірақ</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біз</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өзімізге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көмектесе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алатын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адамдармен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байланыса</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аламыз</a:t>
            </a:r>
            <a:endParaRPr lang="ru-RU" sz="3000" b="1" dirty="0">
              <a:solidFill>
                <a:srgbClr val="05856D"/>
              </a:solidFill>
              <a:latin typeface="+mj-lt"/>
              <a:ea typeface="+mj-ea"/>
              <a:cs typeface="+mj-cs"/>
            </a:endParaRPr>
          </a:p>
          <a:p>
            <a:pPr algn="r"/>
            <a:endParaRPr lang="en-US" sz="3000" b="1" dirty="0">
              <a:solidFill>
                <a:srgbClr val="05856D"/>
              </a:solidFill>
              <a:latin typeface="+mj-lt"/>
              <a:ea typeface="+mj-ea"/>
              <a:cs typeface="+mj-cs"/>
            </a:endParaRPr>
          </a:p>
          <a:p>
            <a:pPr algn="r"/>
            <a:r>
              <a:rPr lang="ru-RU" sz="3000" b="1" dirty="0" err="1">
                <a:latin typeface="+mj-lt"/>
                <a:ea typeface="+mj-ea"/>
                <a:cs typeface="+mj-cs"/>
              </a:rPr>
              <a:t>Егер</a:t>
            </a:r>
            <a:r>
              <a:rPr lang="ru-RU" sz="3000" b="1" dirty="0">
                <a:latin typeface="+mj-lt"/>
                <a:ea typeface="+mj-ea"/>
                <a:cs typeface="+mj-cs"/>
              </a:rPr>
              <a:t> </a:t>
            </a:r>
            <a:r>
              <a:rPr lang="ru-RU" sz="3000" b="1" dirty="0" err="1">
                <a:latin typeface="+mj-lt"/>
                <a:ea typeface="+mj-ea"/>
                <a:cs typeface="+mj-cs"/>
              </a:rPr>
              <a:t>сіз</a:t>
            </a:r>
            <a:r>
              <a:rPr lang="ru-RU" sz="3000" b="1" dirty="0">
                <a:latin typeface="+mj-lt"/>
                <a:ea typeface="+mj-ea"/>
                <a:cs typeface="+mj-cs"/>
              </a:rPr>
              <a:t> </a:t>
            </a:r>
            <a:r>
              <a:rPr lang="ru-RU" sz="3000" b="1" dirty="0" err="1">
                <a:latin typeface="+mj-lt"/>
                <a:ea typeface="+mj-ea"/>
                <a:cs typeface="+mj-cs"/>
              </a:rPr>
              <a:t>немесе</a:t>
            </a:r>
            <a:r>
              <a:rPr lang="ru-RU" sz="3000" b="1" dirty="0">
                <a:latin typeface="+mj-lt"/>
                <a:ea typeface="+mj-ea"/>
                <a:cs typeface="+mj-cs"/>
              </a:rPr>
              <a:t> </a:t>
            </a:r>
            <a:r>
              <a:rPr lang="ru-RU" sz="3000" b="1" dirty="0" err="1">
                <a:latin typeface="+mj-lt"/>
                <a:ea typeface="+mj-ea"/>
                <a:cs typeface="+mj-cs"/>
              </a:rPr>
              <a:t>сіз</a:t>
            </a:r>
            <a:r>
              <a:rPr lang="ru-RU" sz="3000" b="1" dirty="0">
                <a:latin typeface="+mj-lt"/>
                <a:ea typeface="+mj-ea"/>
                <a:cs typeface="+mj-cs"/>
              </a:rPr>
              <a:t> </a:t>
            </a:r>
            <a:r>
              <a:rPr lang="ru-RU" sz="3000" b="1" dirty="0" err="1">
                <a:latin typeface="+mj-lt"/>
                <a:ea typeface="+mj-ea"/>
                <a:cs typeface="+mj-cs"/>
              </a:rPr>
              <a:t>білетін</a:t>
            </a:r>
            <a:r>
              <a:rPr lang="ru-RU" sz="3000" b="1" dirty="0">
                <a:latin typeface="+mj-lt"/>
                <a:ea typeface="+mj-ea"/>
                <a:cs typeface="+mj-cs"/>
              </a:rPr>
              <a:t> </a:t>
            </a:r>
            <a:r>
              <a:rPr lang="ru-RU" sz="3000" b="1" dirty="0" err="1">
                <a:latin typeface="+mj-lt"/>
                <a:ea typeface="+mj-ea"/>
                <a:cs typeface="+mj-cs"/>
              </a:rPr>
              <a:t>бір</a:t>
            </a:r>
            <a:r>
              <a:rPr lang="ru-RU" sz="3000" b="1" dirty="0">
                <a:latin typeface="+mj-lt"/>
                <a:ea typeface="+mj-ea"/>
                <a:cs typeface="+mj-cs"/>
              </a:rPr>
              <a:t> </a:t>
            </a:r>
            <a:r>
              <a:rPr lang="ru-RU" sz="3000" b="1" dirty="0" err="1">
                <a:latin typeface="+mj-lt"/>
                <a:ea typeface="+mj-ea"/>
                <a:cs typeface="+mj-cs"/>
              </a:rPr>
              <a:t>адам</a:t>
            </a:r>
            <a:r>
              <a:rPr lang="ru-RU" sz="3000" b="1" dirty="0">
                <a:latin typeface="+mj-lt"/>
                <a:ea typeface="+mj-ea"/>
                <a:cs typeface="+mj-cs"/>
              </a:rPr>
              <a:t> </a:t>
            </a:r>
            <a:r>
              <a:rPr lang="ru-RU" sz="3000" b="1" dirty="0" err="1">
                <a:latin typeface="+mj-lt"/>
                <a:ea typeface="+mj-ea"/>
                <a:cs typeface="+mj-cs"/>
              </a:rPr>
              <a:t>қиын</a:t>
            </a:r>
            <a:r>
              <a:rPr lang="ru-RU" sz="3000" b="1" dirty="0">
                <a:latin typeface="+mj-lt"/>
                <a:ea typeface="+mj-ea"/>
                <a:cs typeface="+mj-cs"/>
              </a:rPr>
              <a:t> </a:t>
            </a:r>
            <a:r>
              <a:rPr lang="ru-RU" sz="3000" b="1" dirty="0" err="1">
                <a:latin typeface="+mj-lt"/>
                <a:ea typeface="+mj-ea"/>
                <a:cs typeface="+mj-cs"/>
              </a:rPr>
              <a:t>жағдайда</a:t>
            </a:r>
            <a:r>
              <a:rPr lang="ru-RU" sz="3000" b="1" dirty="0">
                <a:latin typeface="+mj-lt"/>
                <a:ea typeface="+mj-ea"/>
                <a:cs typeface="+mj-cs"/>
              </a:rPr>
              <a:t> </a:t>
            </a:r>
            <a:r>
              <a:rPr lang="ru-RU" sz="3000" b="1" dirty="0" err="1">
                <a:latin typeface="+mj-lt"/>
                <a:ea typeface="+mj-ea"/>
                <a:cs typeface="+mj-cs"/>
              </a:rPr>
              <a:t>болса</a:t>
            </a:r>
            <a:r>
              <a:rPr lang="ru-RU" sz="3000" b="1" dirty="0">
                <a:latin typeface="+mj-lt"/>
                <a:ea typeface="+mj-ea"/>
                <a:cs typeface="+mj-cs"/>
              </a:rPr>
              <a:t> - </a:t>
            </a:r>
            <a:r>
              <a:rPr lang="ru-RU" sz="3000" b="1" dirty="0" err="1">
                <a:latin typeface="+mj-lt"/>
                <a:ea typeface="+mj-ea"/>
                <a:cs typeface="+mj-cs"/>
              </a:rPr>
              <a:t>көмек</a:t>
            </a:r>
            <a:r>
              <a:rPr lang="ru-RU" sz="3000" b="1" dirty="0">
                <a:latin typeface="+mj-lt"/>
                <a:ea typeface="+mj-ea"/>
                <a:cs typeface="+mj-cs"/>
              </a:rPr>
              <a:t> </a:t>
            </a:r>
            <a:r>
              <a:rPr lang="ru-RU" sz="3000" b="1" dirty="0" err="1">
                <a:latin typeface="+mj-lt"/>
                <a:ea typeface="+mj-ea"/>
                <a:cs typeface="+mj-cs"/>
              </a:rPr>
              <a:t>алу</a:t>
            </a:r>
            <a:r>
              <a:rPr lang="ru-RU" sz="3000" b="1" dirty="0">
                <a:latin typeface="+mj-lt"/>
                <a:ea typeface="+mj-ea"/>
                <a:cs typeface="+mj-cs"/>
              </a:rPr>
              <a:t> </a:t>
            </a:r>
            <a:r>
              <a:rPr lang="ru-RU" sz="3000" b="1" dirty="0" err="1">
                <a:latin typeface="+mj-lt"/>
                <a:ea typeface="+mj-ea"/>
                <a:cs typeface="+mj-cs"/>
              </a:rPr>
              <a:t>мүмкіндігі</a:t>
            </a:r>
            <a:r>
              <a:rPr lang="ru-RU" sz="3000" b="1" dirty="0">
                <a:latin typeface="+mj-lt"/>
                <a:ea typeface="+mj-ea"/>
                <a:cs typeface="+mj-cs"/>
              </a:rPr>
              <a:t> бар</a:t>
            </a:r>
          </a:p>
          <a:p>
            <a:pPr algn="r"/>
            <a:endParaRPr lang="ru-RU" sz="3000" b="1" dirty="0">
              <a:solidFill>
                <a:srgbClr val="7030A0"/>
              </a:solidFill>
              <a:latin typeface="+mj-lt"/>
              <a:ea typeface="+mj-ea"/>
              <a:cs typeface="+mj-cs"/>
            </a:endParaRPr>
          </a:p>
          <a:p>
            <a:pPr algn="r"/>
            <a:r>
              <a:rPr lang="ru-RU" sz="3400" b="1" dirty="0" err="1">
                <a:solidFill>
                  <a:srgbClr val="7030A0"/>
                </a:solidFill>
                <a:effectLst>
                  <a:outerShdw blurRad="38100" dist="38100" dir="2700000" algn="tl">
                    <a:srgbClr val="000000">
                      <a:alpha val="43137"/>
                    </a:srgbClr>
                  </a:outerShdw>
                </a:effectLst>
              </a:rPr>
              <a:t>Егер</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қандай</a:t>
            </a:r>
            <a:r>
              <a:rPr lang="ru-RU" sz="3400" b="1" dirty="0">
                <a:solidFill>
                  <a:srgbClr val="7030A0"/>
                </a:solidFill>
                <a:effectLst>
                  <a:outerShdw blurRad="38100" dist="38100" dir="2700000" algn="tl">
                    <a:srgbClr val="000000">
                      <a:alpha val="43137"/>
                    </a:srgbClr>
                  </a:outerShdw>
                </a:effectLst>
              </a:rPr>
              <a:t>-да </a:t>
            </a:r>
            <a:r>
              <a:rPr lang="ru-RU" sz="3400" b="1" dirty="0" err="1">
                <a:solidFill>
                  <a:srgbClr val="7030A0"/>
                </a:solidFill>
                <a:effectLst>
                  <a:outerShdw blurRad="38100" dist="38100" dir="2700000" algn="tl">
                    <a:srgbClr val="000000">
                      <a:alpha val="43137"/>
                    </a:srgbClr>
                  </a:outerShdw>
                </a:effectLst>
              </a:rPr>
              <a:t>бір</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себептерге</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байланысты</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алынған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көмек</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сіздің</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көңіліңізден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шықпаса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онда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басқа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адамнан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көмек</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сұраңыз</a:t>
            </a:r>
            <a:r>
              <a:rPr lang="ru-RU" sz="3400" b="1" dirty="0">
                <a:solidFill>
                  <a:srgbClr val="7030A0"/>
                </a:solidFill>
                <a:effectLst>
                  <a:outerShdw blurRad="38100" dist="38100" dir="2700000" algn="tl">
                    <a:srgbClr val="000000">
                      <a:alpha val="43137"/>
                    </a:srgbClr>
                  </a:outerShdw>
                </a:effectLst>
              </a:rPr>
              <a:t>,</a:t>
            </a:r>
          </a:p>
          <a:p>
            <a:pPr algn="r"/>
            <a:r>
              <a:rPr lang="ru-RU" sz="3400" b="1" u="sng" dirty="0">
                <a:solidFill>
                  <a:srgbClr val="7030A0"/>
                </a:solidFill>
                <a:effectLst>
                  <a:outerShdw blurRad="38100" dist="38100" dir="2700000" algn="tl">
                    <a:srgbClr val="000000">
                      <a:alpha val="43137"/>
                    </a:srgbClr>
                  </a:outerShdw>
                </a:effectLst>
              </a:rPr>
              <a:t>БІРАҚ ЕШҚАШАН БЕРІЛМЕҢІЗ!</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6" y="404664"/>
            <a:ext cx="2582656" cy="2584810"/>
          </a:xfrm>
          <a:prstGeom prst="rect">
            <a:avLst/>
          </a:prstGeom>
          <a:effectLst>
            <a:outerShdw blurRad="50800" dist="38100" dir="2700000" algn="tl" rotWithShape="0">
              <a:prstClr val="black">
                <a:alpha val="40000"/>
              </a:prstClr>
            </a:outerShdw>
          </a:effectLst>
        </p:spPr>
      </p:pic>
      <p:sp>
        <p:nvSpPr>
          <p:cNvPr id="5" name="Rectangle 2"/>
          <p:cNvSpPr/>
          <p:nvPr/>
        </p:nvSpPr>
        <p:spPr>
          <a:xfrm>
            <a:off x="2954216" y="692696"/>
            <a:ext cx="7462265" cy="5436000"/>
          </a:xfrm>
          <a:prstGeom prst="rect">
            <a:avLst/>
          </a:prstGeom>
        </p:spPr>
        <p:txBody>
          <a:bodyPr vert="horz" lIns="91440" tIns="45720" rIns="91440" bIns="45720" rtlCol="0" anchor="t">
            <a:noAutofit/>
          </a:bodyPr>
          <a:lstStyle/>
          <a:p>
            <a:pPr algn="r">
              <a:spcBef>
                <a:spcPct val="0"/>
              </a:spcBef>
            </a:pPr>
            <a:endParaRPr lang="it-IT" sz="4400" b="1" dirty="0">
              <a:solidFill>
                <a:srgbClr val="7030A0"/>
              </a:solidFill>
              <a:effectLst>
                <a:outerShdw blurRad="38100" dist="38100" dir="2700000" algn="tl">
                  <a:srgbClr val="000000">
                    <a:alpha val="43137"/>
                  </a:srgbClr>
                </a:outerShdw>
              </a:effectLst>
              <a:latin typeface="+mj-lt"/>
              <a:ea typeface="+mj-ea"/>
              <a:cs typeface="+mj-cs"/>
            </a:endParaRPr>
          </a:p>
        </p:txBody>
      </p:sp>
      <p:pic>
        <p:nvPicPr>
          <p:cNvPr id="5122" name="Picture 2"/>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48870" y="4353176"/>
            <a:ext cx="2067843" cy="206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7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560776"/>
            <a:ext cx="9448800" cy="3126317"/>
          </a:xfrm>
        </p:spPr>
        <p:txBody>
          <a:bodyPr>
            <a:normAutofit fontScale="90000"/>
          </a:bodyPr>
          <a:lstStyle/>
          <a:p>
            <a:r>
              <a:rPr lang="ru-RU" sz="4667" b="1" dirty="0" err="1">
                <a:solidFill>
                  <a:srgbClr val="05856D"/>
                </a:solidFill>
                <a:latin typeface="+mn-lt"/>
                <a:ea typeface="Open Sans Light" charset="0"/>
                <a:cs typeface="Open Sans Light" charset="0"/>
              </a:rPr>
              <a:t>Қатысқаныңызға</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рақмет</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br>
              <a:rPr lang="ru-RU" sz="3100"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Сіз</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менімен</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кез</a:t>
            </a:r>
            <a:r>
              <a:rPr lang="en-GB" sz="4667" b="1" dirty="0">
                <a:solidFill>
                  <a:srgbClr val="05856D"/>
                </a:solidFill>
                <a:latin typeface="+mn-lt"/>
                <a:ea typeface="Open Sans Light" charset="0"/>
                <a:cs typeface="Open Sans Light" charset="0"/>
              </a:rPr>
              <a:t>-</a:t>
            </a:r>
            <a:r>
              <a:rPr lang="kk-KZ" sz="4667" b="1" dirty="0">
                <a:solidFill>
                  <a:srgbClr val="05856D"/>
                </a:solidFill>
                <a:latin typeface="+mn-lt"/>
                <a:ea typeface="Open Sans Light" charset="0"/>
                <a:cs typeface="Open Sans Light" charset="0"/>
              </a:rPr>
              <a:t>келген уақытта келесі байланыс мәліметтері арқылы хабарласа аласыз</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Т.А.Ә. ______________</a:t>
            </a:r>
            <a:br>
              <a:rPr lang="ru-RU" sz="4667"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мектеп</a:t>
            </a:r>
            <a:r>
              <a:rPr lang="ru-RU" sz="4667" b="1" dirty="0">
                <a:solidFill>
                  <a:srgbClr val="05856D"/>
                </a:solidFill>
                <a:latin typeface="+mn-lt"/>
                <a:ea typeface="Open Sans Light" charset="0"/>
                <a:cs typeface="Open Sans Light" charset="0"/>
              </a:rPr>
              <a:t>/колледж педагог-</a:t>
            </a:r>
            <a:r>
              <a:rPr lang="ru-RU" sz="4667" b="1" dirty="0" err="1">
                <a:solidFill>
                  <a:srgbClr val="05856D"/>
                </a:solidFill>
                <a:latin typeface="+mn-lt"/>
                <a:ea typeface="Open Sans Light" charset="0"/>
                <a:cs typeface="Open Sans Light" charset="0"/>
              </a:rPr>
              <a:t>психологы</a:t>
            </a:r>
            <a:r>
              <a:rPr lang="ru-RU" sz="4667" b="1" dirty="0">
                <a:solidFill>
                  <a:srgbClr val="05856D"/>
                </a:solidFill>
                <a:latin typeface="+mn-lt"/>
                <a:ea typeface="Open Sans Light" charset="0"/>
                <a:cs typeface="Open Sans Light" charset="0"/>
              </a:rPr>
              <a:t>  _______________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2077" y="1280509"/>
            <a:ext cx="8229600" cy="3262461"/>
          </a:xfrm>
        </p:spPr>
        <p:txBody>
          <a:bodyPr>
            <a:normAutofit/>
          </a:bodyPr>
          <a:lstStyle/>
          <a:p>
            <a:pPr algn="ctr">
              <a:lnSpc>
                <a:spcPct val="100000"/>
              </a:lnSpc>
            </a:pPr>
            <a:r>
              <a:rPr lang="ru-RU" sz="4800" b="1" dirty="0" err="1">
                <a:solidFill>
                  <a:srgbClr val="05856D"/>
                </a:solidFill>
                <a:latin typeface="+mn-lt"/>
              </a:rPr>
              <a:t>Өтінеміз</a:t>
            </a:r>
            <a:r>
              <a:rPr lang="ru-RU" sz="4800" b="1" dirty="0">
                <a:solidFill>
                  <a:srgbClr val="05856D"/>
                </a:solidFill>
                <a:latin typeface="+mn-lt"/>
              </a:rPr>
              <a:t>, </a:t>
            </a:r>
            <a:r>
              <a:rPr lang="ru-RU" sz="4800" b="1" dirty="0" err="1">
                <a:solidFill>
                  <a:srgbClr val="05856D"/>
                </a:solidFill>
                <a:latin typeface="+mn-lt"/>
              </a:rPr>
              <a:t>дәріске</a:t>
            </a:r>
            <a:r>
              <a:rPr lang="ru-RU" sz="4800" b="1" dirty="0">
                <a:solidFill>
                  <a:srgbClr val="05856D"/>
                </a:solidFill>
                <a:latin typeface="+mn-lt"/>
              </a:rPr>
              <a:t> </a:t>
            </a:r>
            <a:r>
              <a:rPr lang="ru-RU" sz="4800" b="1" dirty="0" err="1">
                <a:solidFill>
                  <a:srgbClr val="05856D"/>
                </a:solidFill>
                <a:latin typeface="+mn-lt"/>
              </a:rPr>
              <a:t>көңіліңіз</a:t>
            </a:r>
            <a:r>
              <a:rPr lang="ru-RU" sz="4800" b="1" dirty="0">
                <a:solidFill>
                  <a:srgbClr val="05856D"/>
                </a:solidFill>
                <a:latin typeface="+mn-lt"/>
              </a:rPr>
              <a:t> </a:t>
            </a:r>
            <a:r>
              <a:rPr lang="ru-RU" sz="4800" b="1" dirty="0" err="1">
                <a:solidFill>
                  <a:srgbClr val="05856D"/>
                </a:solidFill>
                <a:latin typeface="+mn-lt"/>
              </a:rPr>
              <a:t>қаншалықты</a:t>
            </a:r>
            <a:r>
              <a:rPr lang="ru-RU" sz="4800" b="1" dirty="0">
                <a:solidFill>
                  <a:srgbClr val="05856D"/>
                </a:solidFill>
                <a:latin typeface="+mn-lt"/>
              </a:rPr>
              <a:t> </a:t>
            </a:r>
            <a:r>
              <a:rPr lang="ru-RU" sz="4800" b="1" dirty="0" err="1">
                <a:solidFill>
                  <a:srgbClr val="05856D"/>
                </a:solidFill>
                <a:latin typeface="+mn-lt"/>
              </a:rPr>
              <a:t>толғанын</a:t>
            </a:r>
            <a:r>
              <a:rPr lang="ru-RU" sz="4800" b="1" dirty="0">
                <a:solidFill>
                  <a:srgbClr val="05856D"/>
                </a:solidFill>
                <a:latin typeface="+mn-lt"/>
              </a:rPr>
              <a:t> реакция (</a:t>
            </a:r>
            <a:r>
              <a:rPr lang="ru-RU" sz="4800" b="1" dirty="0" err="1">
                <a:solidFill>
                  <a:srgbClr val="05856D"/>
                </a:solidFill>
                <a:latin typeface="+mn-lt"/>
              </a:rPr>
              <a:t>смайл</a:t>
            </a:r>
            <a:r>
              <a:rPr lang="ru-RU" sz="4800" b="1" dirty="0">
                <a:solidFill>
                  <a:srgbClr val="05856D"/>
                </a:solidFill>
                <a:latin typeface="+mn-lt"/>
              </a:rPr>
              <a:t>) </a:t>
            </a:r>
            <a:r>
              <a:rPr lang="ru-RU" sz="4800" b="1" dirty="0" err="1">
                <a:solidFill>
                  <a:srgbClr val="05856D"/>
                </a:solidFill>
                <a:latin typeface="+mn-lt"/>
              </a:rPr>
              <a:t>арқылы</a:t>
            </a:r>
            <a:r>
              <a:rPr lang="ru-RU" sz="4800" b="1" dirty="0">
                <a:solidFill>
                  <a:srgbClr val="05856D"/>
                </a:solidFill>
                <a:latin typeface="+mn-lt"/>
              </a:rPr>
              <a:t> </a:t>
            </a:r>
            <a:r>
              <a:rPr lang="ru-RU" sz="4800" b="1" dirty="0" err="1">
                <a:solidFill>
                  <a:srgbClr val="05856D"/>
                </a:solidFill>
                <a:latin typeface="+mn-lt"/>
              </a:rPr>
              <a:t>көрсетіңіз</a:t>
            </a:r>
            <a:endParaRPr lang="ru-RU" sz="4800" b="1" dirty="0">
              <a:solidFill>
                <a:srgbClr val="05856D"/>
              </a:solidFill>
              <a:latin typeface="+mn-lt"/>
            </a:endParaRPr>
          </a:p>
        </p:txBody>
      </p:sp>
    </p:spTree>
    <p:extLst>
      <p:ext uri="{BB962C8B-B14F-4D97-AF65-F5344CB8AC3E}">
        <p14:creationId xmlns:p14="http://schemas.microsoft.com/office/powerpoint/2010/main" val="34499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099333" y="91121"/>
            <a:ext cx="8968306" cy="654795"/>
          </a:xfrm>
          <a:prstGeom prst="rect">
            <a:avLst/>
          </a:prstGeom>
        </p:spPr>
        <p:txBody>
          <a:bodyPr wrap="square" lIns="0" tIns="0" rIns="0" bIns="0" rtlCol="0" anchor="t">
            <a:spAutoFit/>
          </a:bodyPr>
          <a:lstStyle/>
          <a:p>
            <a:pPr algn="ctr">
              <a:lnSpc>
                <a:spcPts val="5420"/>
              </a:lnSpc>
            </a:pPr>
            <a:r>
              <a:rPr lang="ru-RU" sz="4000" b="1" dirty="0">
                <a:solidFill>
                  <a:srgbClr val="189F87"/>
                </a:solidFill>
                <a:effectLst>
                  <a:outerShdw blurRad="38100" dist="38100" dir="2700000" algn="tl">
                    <a:srgbClr val="000000">
                      <a:alpha val="43137"/>
                    </a:srgbClr>
                  </a:outerShdw>
                </a:effectLst>
              </a:rPr>
              <a:t>ПСИХИКАЛЫҚ ДЕНСАУЛЫҚ ДЕГЕН НЕ</a:t>
            </a:r>
            <a:r>
              <a:rPr lang="en-US" sz="4000" b="1" dirty="0">
                <a:solidFill>
                  <a:srgbClr val="189F87"/>
                </a:solidFill>
                <a:effectLst>
                  <a:outerShdw blurRad="38100" dist="38100" dir="2700000" algn="tl">
                    <a:srgbClr val="000000">
                      <a:alpha val="43137"/>
                    </a:srgbClr>
                  </a:outerShdw>
                </a:effectLst>
              </a:rPr>
              <a:t>?</a:t>
            </a: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95"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Схема 8"/>
          <p:cNvGraphicFramePr/>
          <p:nvPr>
            <p:extLst>
              <p:ext uri="{D42A27DB-BD31-4B8C-83A1-F6EECF244321}">
                <p14:modId xmlns:p14="http://schemas.microsoft.com/office/powerpoint/2010/main" val="3900777150"/>
              </p:ext>
            </p:extLst>
          </p:nvPr>
        </p:nvGraphicFramePr>
        <p:xfrm>
          <a:off x="166786" y="830110"/>
          <a:ext cx="11939075" cy="51977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id="{8F600E80-62D4-4BB6-9E68-D40B6BEE1E2D}"/>
              </a:ext>
            </a:extLst>
          </p:cNvPr>
          <p:cNvSpPr txBox="1">
            <a:spLocks/>
          </p:cNvSpPr>
          <p:nvPr/>
        </p:nvSpPr>
        <p:spPr>
          <a:xfrm>
            <a:off x="0" y="5393000"/>
            <a:ext cx="10402317" cy="104648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i="1" dirty="0" err="1">
                <a:solidFill>
                  <a:schemeClr val="accent2">
                    <a:lumMod val="75000"/>
                  </a:schemeClr>
                </a:solidFill>
              </a:rPr>
              <a:t>Әлемде</a:t>
            </a:r>
            <a:r>
              <a:rPr lang="ru-RU" sz="4800" b="1" i="1" dirty="0">
                <a:solidFill>
                  <a:schemeClr val="accent2">
                    <a:lumMod val="75000"/>
                  </a:schemeClr>
                </a:solidFill>
              </a:rPr>
              <a:t> </a:t>
            </a:r>
            <a:r>
              <a:rPr lang="ru-RU" sz="4800" b="1" i="1" dirty="0" err="1">
                <a:solidFill>
                  <a:schemeClr val="accent2">
                    <a:lumMod val="75000"/>
                  </a:schemeClr>
                </a:solidFill>
              </a:rPr>
              <a:t>ешкім</a:t>
            </a:r>
            <a:r>
              <a:rPr lang="ru-RU" sz="4800" b="1" i="1" dirty="0">
                <a:solidFill>
                  <a:schemeClr val="accent2">
                    <a:lumMod val="75000"/>
                  </a:schemeClr>
                </a:solidFill>
              </a:rPr>
              <a:t> </a:t>
            </a:r>
            <a:r>
              <a:rPr lang="ru-RU" sz="4800" b="1" i="1" dirty="0" err="1">
                <a:solidFill>
                  <a:schemeClr val="accent2">
                    <a:lumMod val="75000"/>
                  </a:schemeClr>
                </a:solidFill>
              </a:rPr>
              <a:t>мәселесіз</a:t>
            </a:r>
            <a:r>
              <a:rPr lang="ru-RU" sz="4800" b="1" i="1" dirty="0">
                <a:solidFill>
                  <a:schemeClr val="accent2">
                    <a:lumMod val="75000"/>
                  </a:schemeClr>
                </a:solidFill>
              </a:rPr>
              <a:t> </a:t>
            </a:r>
            <a:r>
              <a:rPr lang="ru-RU" sz="4800" b="1" i="1" dirty="0" err="1">
                <a:solidFill>
                  <a:schemeClr val="accent2">
                    <a:lumMod val="75000"/>
                  </a:schemeClr>
                </a:solidFill>
              </a:rPr>
              <a:t>емес</a:t>
            </a:r>
            <a:r>
              <a:rPr lang="ru-RU" sz="4800" b="1" i="1" dirty="0">
                <a:solidFill>
                  <a:schemeClr val="accent2">
                    <a:lumMod val="75000"/>
                  </a:schemeClr>
                </a:solidFill>
              </a:rPr>
              <a:t>!</a:t>
            </a:r>
          </a:p>
        </p:txBody>
      </p:sp>
    </p:spTree>
    <p:extLst>
      <p:ext uri="{BB962C8B-B14F-4D97-AF65-F5344CB8AC3E}">
        <p14:creationId xmlns:p14="http://schemas.microsoft.com/office/powerpoint/2010/main" val="23459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40123684"/>
              </p:ext>
            </p:extLst>
          </p:nvPr>
        </p:nvGraphicFramePr>
        <p:xfrm>
          <a:off x="359909" y="1106238"/>
          <a:ext cx="11648375"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83699" y="5336263"/>
            <a:ext cx="8825638" cy="830997"/>
          </a:xfrm>
          <a:prstGeom prst="rect">
            <a:avLst/>
          </a:prstGeom>
        </p:spPr>
        <p:txBody>
          <a:bodyPr wrap="square">
            <a:spAutoFit/>
          </a:bodyPr>
          <a:lstStyle/>
          <a:p>
            <a:pPr algn="ctr"/>
            <a:r>
              <a:rPr lang="ru-RU" sz="2400" b="1" dirty="0">
                <a:solidFill>
                  <a:schemeClr val="bg1"/>
                </a:solidFill>
                <a:effectLst>
                  <a:outerShdw blurRad="38100" dist="38100" dir="2700000" algn="tl">
                    <a:srgbClr val="000000">
                      <a:alpha val="43137"/>
                    </a:srgbClr>
                  </a:outerShdw>
                </a:effectLst>
              </a:rPr>
              <a:t>ӨЗІҢІЗДІ ЖАҚСЫРАҚ СЕЗІНУ ҮШІН, СІЗДІҢ ҚОЛЫҢЫЗДАН</a:t>
            </a:r>
          </a:p>
          <a:p>
            <a:pPr algn="ctr"/>
            <a:r>
              <a:rPr lang="ru-RU" sz="2400" b="1" dirty="0">
                <a:solidFill>
                  <a:schemeClr val="bg1"/>
                </a:solidFill>
                <a:effectLst>
                  <a:outerShdw blurRad="38100" dist="38100" dir="2700000" algn="tl">
                    <a:srgbClr val="000000">
                      <a:alpha val="43137"/>
                    </a:srgbClr>
                  </a:outerShdw>
                </a:effectLst>
              </a:rPr>
              <a:t> КЕЛЕТІН ҚАРАПАЙЫМ НӘРСЕЛЕР</a:t>
            </a:r>
          </a:p>
        </p:txBody>
      </p:sp>
      <p:sp>
        <p:nvSpPr>
          <p:cNvPr id="6" name="Заголовок 1"/>
          <p:cNvSpPr txBox="1">
            <a:spLocks/>
          </p:cNvSpPr>
          <p:nvPr/>
        </p:nvSpPr>
        <p:spPr>
          <a:xfrm>
            <a:off x="38100" y="129209"/>
            <a:ext cx="12115799" cy="766659"/>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err="1">
                <a:solidFill>
                  <a:srgbClr val="05856D"/>
                </a:solidFill>
                <a:latin typeface="+mn-lt"/>
              </a:rPr>
              <a:t>Психикалық</a:t>
            </a:r>
            <a:r>
              <a:rPr lang="ru-RU" b="1" dirty="0">
                <a:solidFill>
                  <a:srgbClr val="05856D"/>
                </a:solidFill>
                <a:latin typeface="+mn-lt"/>
              </a:rPr>
              <a:t> </a:t>
            </a:r>
            <a:r>
              <a:rPr lang="ru-RU" b="1" dirty="0" err="1">
                <a:solidFill>
                  <a:srgbClr val="05856D"/>
                </a:solidFill>
                <a:latin typeface="+mn-lt"/>
              </a:rPr>
              <a:t>саулықты</a:t>
            </a:r>
            <a:r>
              <a:rPr lang="ru-RU" b="1" dirty="0">
                <a:solidFill>
                  <a:srgbClr val="05856D"/>
                </a:solidFill>
                <a:latin typeface="+mn-lt"/>
              </a:rPr>
              <a:t> </a:t>
            </a:r>
            <a:r>
              <a:rPr lang="ru-RU" b="1" dirty="0" err="1">
                <a:solidFill>
                  <a:srgbClr val="05856D"/>
                </a:solidFill>
                <a:latin typeface="+mn-lt"/>
              </a:rPr>
              <a:t>қалай</a:t>
            </a:r>
            <a:r>
              <a:rPr lang="ru-RU" b="1" dirty="0">
                <a:solidFill>
                  <a:srgbClr val="05856D"/>
                </a:solidFill>
                <a:latin typeface="+mn-lt"/>
              </a:rPr>
              <a:t> </a:t>
            </a:r>
            <a:r>
              <a:rPr lang="ru-RU" b="1" dirty="0" err="1">
                <a:solidFill>
                  <a:srgbClr val="05856D"/>
                </a:solidFill>
                <a:latin typeface="+mn-lt"/>
              </a:rPr>
              <a:t>нығайтуға</a:t>
            </a:r>
            <a:r>
              <a:rPr lang="ru-RU" b="1" dirty="0">
                <a:solidFill>
                  <a:srgbClr val="05856D"/>
                </a:solidFill>
                <a:latin typeface="+mn-lt"/>
              </a:rPr>
              <a:t> </a:t>
            </a:r>
            <a:r>
              <a:rPr lang="ru-RU" b="1" dirty="0" err="1">
                <a:solidFill>
                  <a:srgbClr val="05856D"/>
                </a:solidFill>
                <a:latin typeface="+mn-lt"/>
              </a:rPr>
              <a:t>болады</a:t>
            </a:r>
            <a:r>
              <a:rPr lang="ru-RU" b="1" dirty="0">
                <a:solidFill>
                  <a:srgbClr val="05856D"/>
                </a:solidFill>
                <a:latin typeface="+mn-lt"/>
              </a:rPr>
              <a:t>?</a:t>
            </a:r>
            <a:endParaRPr lang="ru-RU" dirty="0">
              <a:latin typeface="+mn-lt"/>
            </a:endParaRPr>
          </a:p>
        </p:txBody>
      </p:sp>
    </p:spTree>
    <p:extLst>
      <p:ext uri="{BB962C8B-B14F-4D97-AF65-F5344CB8AC3E}">
        <p14:creationId xmlns:p14="http://schemas.microsoft.com/office/powerpoint/2010/main" val="125889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3812" y="580730"/>
            <a:ext cx="6940083" cy="5478423"/>
          </a:xfrm>
          <a:prstGeom prst="rect">
            <a:avLst/>
          </a:prstGeom>
        </p:spPr>
        <p:txBody>
          <a:bodyPr wrap="square">
            <a:spAutoFit/>
          </a:bodyPr>
          <a:lstStyle/>
          <a:p>
            <a:pPr lvl="0" algn="ctr"/>
            <a:r>
              <a:rPr lang="ru-RU" sz="5000" b="1" dirty="0" err="1">
                <a:solidFill>
                  <a:srgbClr val="05856D"/>
                </a:solidFill>
                <a:effectLst>
                  <a:outerShdw blurRad="38100" dist="38100" dir="2700000" algn="tl">
                    <a:srgbClr val="000000">
                      <a:alpha val="43137"/>
                    </a:srgbClr>
                  </a:outerShdw>
                </a:effectLst>
              </a:rPr>
              <a:t>Біз</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өз</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сезімдерімізге</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ықпал</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ете</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аламыз</a:t>
            </a:r>
            <a:r>
              <a:rPr lang="ru-RU" sz="5000" b="1" dirty="0">
                <a:solidFill>
                  <a:srgbClr val="05856D"/>
                </a:solidFill>
                <a:effectLst>
                  <a:outerShdw blurRad="38100" dist="38100" dir="2700000" algn="tl">
                    <a:srgbClr val="000000">
                      <a:alpha val="43137"/>
                    </a:srgbClr>
                  </a:outerShdw>
                </a:effectLst>
              </a:rPr>
              <a:t> ба?</a:t>
            </a:r>
          </a:p>
          <a:p>
            <a:pPr lvl="0" algn="ctr"/>
            <a:endParaRPr lang="ru-RU" sz="5000" b="1" dirty="0">
              <a:solidFill>
                <a:srgbClr val="05856D"/>
              </a:solidFill>
              <a:effectLst>
                <a:outerShdw blurRad="38100" dist="38100" dir="2700000" algn="tl">
                  <a:srgbClr val="000000">
                    <a:alpha val="43137"/>
                  </a:srgbClr>
                </a:outerShdw>
              </a:effectLst>
            </a:endParaRPr>
          </a:p>
          <a:p>
            <a:pPr lvl="0" algn="ctr"/>
            <a:endParaRPr lang="ru-RU" sz="5000" b="1" dirty="0">
              <a:solidFill>
                <a:srgbClr val="05856D"/>
              </a:solidFill>
              <a:effectLst>
                <a:outerShdw blurRad="38100" dist="38100" dir="2700000" algn="tl">
                  <a:srgbClr val="000000">
                    <a:alpha val="43137"/>
                  </a:srgbClr>
                </a:outerShdw>
              </a:effectLst>
            </a:endParaRPr>
          </a:p>
          <a:p>
            <a:pPr lvl="0" algn="ctr"/>
            <a:r>
              <a:rPr lang="ru-RU" sz="5000" b="1" dirty="0">
                <a:solidFill>
                  <a:srgbClr val="05856D"/>
                </a:solidFill>
                <a:effectLst>
                  <a:outerShdw blurRad="38100" dist="38100" dir="2700000" algn="tl">
                    <a:srgbClr val="000000">
                      <a:alpha val="43137"/>
                    </a:srgbClr>
                  </a:outerShdw>
                </a:effectLst>
              </a:rPr>
              <a:t>Мен </a:t>
            </a:r>
            <a:r>
              <a:rPr lang="ru-RU" sz="5000" b="1" dirty="0" err="1">
                <a:solidFill>
                  <a:srgbClr val="05856D"/>
                </a:solidFill>
                <a:effectLst>
                  <a:outerShdw blurRad="38100" dist="38100" dir="2700000" algn="tl">
                    <a:srgbClr val="000000">
                      <a:alpha val="43137"/>
                    </a:srgbClr>
                  </a:outerShdw>
                </a:effectLst>
              </a:rPr>
              <a:t>өзімді</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жақсырақ</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сезіну</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үшін</a:t>
            </a:r>
            <a:r>
              <a:rPr lang="ru-RU" sz="5000" b="1" dirty="0">
                <a:solidFill>
                  <a:srgbClr val="05856D"/>
                </a:solidFill>
                <a:effectLst>
                  <a:outerShdw blurRad="38100" dist="38100" dir="2700000" algn="tl">
                    <a:srgbClr val="000000">
                      <a:alpha val="43137"/>
                    </a:srgbClr>
                  </a:outerShdw>
                </a:effectLst>
              </a:rPr>
              <a:t> не </a:t>
            </a:r>
            <a:r>
              <a:rPr lang="ru-RU" sz="5000" b="1" dirty="0" err="1">
                <a:solidFill>
                  <a:srgbClr val="05856D"/>
                </a:solidFill>
                <a:effectLst>
                  <a:outerShdw blurRad="38100" dist="38100" dir="2700000" algn="tl">
                    <a:srgbClr val="000000">
                      <a:alpha val="43137"/>
                    </a:srgbClr>
                  </a:outerShdw>
                </a:effectLst>
              </a:rPr>
              <a:t>істей</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аламын</a:t>
            </a:r>
            <a:r>
              <a:rPr lang="ru-RU" sz="5000" b="1" dirty="0">
                <a:solidFill>
                  <a:srgbClr val="05856D"/>
                </a:solidFill>
                <a:effectLst>
                  <a:outerShdw blurRad="38100" dist="38100" dir="2700000" algn="tl">
                    <a:srgbClr val="000000">
                      <a:alpha val="43137"/>
                    </a:srgbClr>
                  </a:outerShdw>
                </a:effectLst>
              </a:rPr>
              <a:t>?</a:t>
            </a:r>
            <a:endParaRPr lang="it-IT" sz="5000" b="1" dirty="0">
              <a:solidFill>
                <a:srgbClr val="05856D"/>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814200"/>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240" y="3910544"/>
            <a:ext cx="179863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13" y="69300"/>
            <a:ext cx="11869773" cy="648072"/>
          </a:xfrm>
        </p:spPr>
        <p:txBody>
          <a:bodyPr>
            <a:noAutofit/>
          </a:bodyPr>
          <a:lstStyle/>
          <a:p>
            <a:pPr algn="ctr"/>
            <a:r>
              <a:rPr lang="ru-RU" sz="4000" b="1" dirty="0">
                <a:solidFill>
                  <a:srgbClr val="00B050"/>
                </a:solidFill>
                <a:effectLst>
                  <a:outerShdw blurRad="38100" dist="38100" dir="2700000" algn="tl">
                    <a:srgbClr val="000000">
                      <a:alpha val="43137"/>
                    </a:srgbClr>
                  </a:outerShdw>
                </a:effectLst>
                <a:latin typeface="+mn-lt"/>
              </a:rPr>
              <a:t>МЕН ӨЗ СЕЗІМДЕРІМДІ ҚАЛАЙ РЕТТЕЙ АЛАМЫН</a:t>
            </a:r>
            <a:r>
              <a:rPr lang="en-US" sz="4000" b="1" dirty="0">
                <a:solidFill>
                  <a:srgbClr val="00B050"/>
                </a:solidFill>
                <a:effectLst>
                  <a:outerShdw blurRad="38100" dist="38100" dir="2700000" algn="tl">
                    <a:srgbClr val="000000">
                      <a:alpha val="43137"/>
                    </a:srgbClr>
                  </a:outerShdw>
                </a:effectLst>
                <a:latin typeface="+mn-lt"/>
              </a:rPr>
              <a:t>?</a:t>
            </a:r>
            <a:endParaRPr lang="it-IT" sz="4000" b="1" dirty="0">
              <a:solidFill>
                <a:srgbClr val="00B050"/>
              </a:solidFill>
              <a:effectLst>
                <a:outerShdw blurRad="38100" dist="38100" dir="2700000" algn="tl">
                  <a:srgbClr val="000000">
                    <a:alpha val="43137"/>
                  </a:srgbClr>
                </a:outerShdw>
              </a:effectLst>
              <a:latin typeface="+mn-lt"/>
            </a:endParaRPr>
          </a:p>
        </p:txBody>
      </p:sp>
      <p:sp>
        <p:nvSpPr>
          <p:cNvPr id="4" name="Rettangolo arrotondato 10"/>
          <p:cNvSpPr/>
          <p:nvPr/>
        </p:nvSpPr>
        <p:spPr>
          <a:xfrm>
            <a:off x="3504812" y="2407658"/>
            <a:ext cx="4780077" cy="2402633"/>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Сезімдер</a:t>
            </a:r>
            <a:r>
              <a:rPr lang="ru-RU" sz="2400" b="1" dirty="0"/>
              <a:t> </a:t>
            </a:r>
            <a:r>
              <a:rPr lang="ru-RU" sz="2400" b="1" dirty="0" err="1"/>
              <a:t>дұрыс</a:t>
            </a:r>
            <a:r>
              <a:rPr lang="ru-RU" sz="2400" b="1" dirty="0"/>
              <a:t>, не </a:t>
            </a:r>
            <a:r>
              <a:rPr lang="ru-RU" sz="2400" b="1" dirty="0" err="1"/>
              <a:t>болмаса</a:t>
            </a:r>
            <a:r>
              <a:rPr lang="ru-RU" sz="2400" b="1" dirty="0"/>
              <a:t> </a:t>
            </a:r>
            <a:r>
              <a:rPr lang="ru-RU" sz="2400" b="1" dirty="0" err="1"/>
              <a:t>бұрыс</a:t>
            </a:r>
            <a:r>
              <a:rPr lang="ru-RU" sz="2400" b="1" dirty="0"/>
              <a:t> </a:t>
            </a:r>
            <a:r>
              <a:rPr lang="ru-RU" sz="2400" b="1" dirty="0" err="1"/>
              <a:t>болып</a:t>
            </a:r>
            <a:r>
              <a:rPr lang="ru-RU" sz="2400" b="1" dirty="0"/>
              <a:t> </a:t>
            </a:r>
            <a:r>
              <a:rPr lang="ru-RU" sz="2400" b="1" dirty="0" err="1"/>
              <a:t>саналмайды</a:t>
            </a:r>
            <a:r>
              <a:rPr lang="ru-RU" sz="2400" b="1" dirty="0"/>
              <a:t>; </a:t>
            </a:r>
            <a:r>
              <a:rPr lang="ru-RU" sz="2400" b="1" dirty="0" err="1"/>
              <a:t>маңыздысы</a:t>
            </a:r>
            <a:r>
              <a:rPr lang="ru-RU" sz="2400" b="1" dirty="0"/>
              <a:t>, </a:t>
            </a:r>
            <a:r>
              <a:rPr lang="ru-RU" sz="2400" b="1" dirty="0" err="1"/>
              <a:t>сіздің</a:t>
            </a:r>
            <a:r>
              <a:rPr lang="ru-RU" sz="2400" b="1" dirty="0"/>
              <a:t> </a:t>
            </a:r>
            <a:r>
              <a:rPr lang="ru-RU" sz="2400" b="1" dirty="0" err="1"/>
              <a:t>әр</a:t>
            </a:r>
            <a:r>
              <a:rPr lang="ru-RU" sz="2400" b="1" dirty="0"/>
              <a:t>  </a:t>
            </a:r>
            <a:r>
              <a:rPr lang="ru-RU" sz="2400" b="1" dirty="0" err="1"/>
              <a:t>өз</a:t>
            </a:r>
            <a:r>
              <a:rPr lang="ru-RU" sz="2400" b="1" dirty="0"/>
              <a:t> </a:t>
            </a:r>
            <a:r>
              <a:rPr lang="ru-RU" sz="2400" b="1" dirty="0" err="1"/>
              <a:t>сезіміңізді</a:t>
            </a:r>
            <a:r>
              <a:rPr lang="ru-RU" sz="2400" b="1" dirty="0"/>
              <a:t>  </a:t>
            </a:r>
            <a:r>
              <a:rPr lang="ru-RU" sz="2400" b="1" dirty="0" err="1"/>
              <a:t>байсалдылықпен</a:t>
            </a:r>
            <a:r>
              <a:rPr lang="ru-RU" sz="2400" b="1" dirty="0"/>
              <a:t> </a:t>
            </a:r>
            <a:r>
              <a:rPr lang="ru-RU" sz="2400" b="1" dirty="0" err="1"/>
              <a:t>қабылдауыңызда</a:t>
            </a:r>
            <a:endParaRPr lang="ru-RU" sz="2400" b="1" dirty="0"/>
          </a:p>
        </p:txBody>
      </p:sp>
      <p:sp>
        <p:nvSpPr>
          <p:cNvPr id="5" name="Rettangolo arrotondato 12"/>
          <p:cNvSpPr/>
          <p:nvPr/>
        </p:nvSpPr>
        <p:spPr>
          <a:xfrm>
            <a:off x="3339548" y="831943"/>
            <a:ext cx="5039246" cy="1413582"/>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Мәселердан</a:t>
            </a:r>
            <a:r>
              <a:rPr lang="ru-RU" sz="2400" b="1" dirty="0"/>
              <a:t> </a:t>
            </a:r>
            <a:r>
              <a:rPr lang="ru-RU" sz="2400" b="1" dirty="0" err="1"/>
              <a:t>қашқаннан</a:t>
            </a:r>
            <a:r>
              <a:rPr lang="ru-RU" sz="2400" b="1" dirty="0"/>
              <a:t> </a:t>
            </a:r>
            <a:r>
              <a:rPr lang="ru-RU" sz="2400" b="1" dirty="0" err="1"/>
              <a:t>гөрі</a:t>
            </a:r>
            <a:r>
              <a:rPr lang="ru-RU" sz="2400" b="1" dirty="0"/>
              <a:t> </a:t>
            </a:r>
            <a:r>
              <a:rPr lang="ru-RU" sz="2400" b="1" dirty="0" err="1"/>
              <a:t>онымен</a:t>
            </a:r>
            <a:r>
              <a:rPr lang="ru-RU" sz="2400" b="1" dirty="0"/>
              <a:t> </a:t>
            </a:r>
            <a:r>
              <a:rPr lang="ru-RU" sz="2400" b="1" dirty="0" err="1"/>
              <a:t>бетпе</a:t>
            </a:r>
            <a:r>
              <a:rPr lang="ru-RU" sz="2400" b="1" dirty="0"/>
              <a:t>-бет </a:t>
            </a:r>
            <a:r>
              <a:rPr lang="ru-RU" sz="2400" b="1" dirty="0" err="1"/>
              <a:t>кездесіңіз</a:t>
            </a:r>
            <a:endParaRPr lang="ru-RU" sz="2400" b="1" dirty="0"/>
          </a:p>
        </p:txBody>
      </p:sp>
      <p:sp>
        <p:nvSpPr>
          <p:cNvPr id="6" name="Rettangolo arrotondato 14"/>
          <p:cNvSpPr/>
          <p:nvPr/>
        </p:nvSpPr>
        <p:spPr>
          <a:xfrm>
            <a:off x="8529779" y="2283146"/>
            <a:ext cx="3436118" cy="2575902"/>
          </a:xfrm>
          <a:prstGeom prst="round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ts val="2400"/>
              </a:lnSpc>
              <a:spcBef>
                <a:spcPct val="0"/>
              </a:spcBef>
            </a:pPr>
            <a:r>
              <a:rPr lang="ru-RU" sz="2400" b="1" dirty="0" err="1"/>
              <a:t>Өз</a:t>
            </a:r>
            <a:r>
              <a:rPr lang="ru-RU" sz="2400" b="1" dirty="0"/>
              <a:t> </a:t>
            </a:r>
            <a:r>
              <a:rPr lang="ru-RU" sz="2400" b="1" dirty="0" err="1"/>
              <a:t>ойларыңыз</a:t>
            </a:r>
            <a:r>
              <a:rPr lang="ru-RU" sz="2400" b="1" dirty="0"/>
              <a:t> бен </a:t>
            </a:r>
            <a:r>
              <a:rPr lang="ru-RU" sz="2400" b="1" dirty="0" err="1"/>
              <a:t>сезімдеріңізді</a:t>
            </a:r>
            <a:r>
              <a:rPr lang="ru-RU" sz="2400" b="1" dirty="0"/>
              <a:t> </a:t>
            </a:r>
            <a:r>
              <a:rPr lang="ru-RU" sz="2400" b="1" dirty="0" err="1"/>
              <a:t>сөздерге</a:t>
            </a:r>
            <a:r>
              <a:rPr lang="ru-RU" sz="2400" b="1" dirty="0"/>
              <a:t> </a:t>
            </a:r>
            <a:r>
              <a:rPr lang="ru-RU" sz="2400" b="1" dirty="0" err="1"/>
              <a:t>айналдырып</a:t>
            </a:r>
            <a:r>
              <a:rPr lang="ru-RU" sz="2400" b="1" dirty="0"/>
              <a:t> </a:t>
            </a:r>
            <a:r>
              <a:rPr lang="ru-RU" sz="2400" b="1" dirty="0" err="1"/>
              <a:t>немесе</a:t>
            </a:r>
            <a:r>
              <a:rPr lang="ru-RU" sz="2400" b="1" dirty="0"/>
              <a:t> </a:t>
            </a:r>
            <a:r>
              <a:rPr lang="ru-RU" sz="2400" b="1" dirty="0" err="1"/>
              <a:t>оларды</a:t>
            </a:r>
            <a:r>
              <a:rPr lang="ru-RU" sz="2400" b="1" dirty="0"/>
              <a:t> </a:t>
            </a:r>
            <a:r>
              <a:rPr lang="ru-RU" sz="2400" b="1" dirty="0" err="1"/>
              <a:t>жазып</a:t>
            </a:r>
            <a:r>
              <a:rPr lang="ru-RU" sz="2400" b="1" dirty="0"/>
              <a:t> </a:t>
            </a:r>
            <a:r>
              <a:rPr lang="ru-RU" sz="2400" b="1" dirty="0" err="1"/>
              <a:t>алуға</a:t>
            </a:r>
            <a:r>
              <a:rPr lang="ru-RU" sz="2400" b="1" dirty="0"/>
              <a:t> </a:t>
            </a:r>
            <a:r>
              <a:rPr lang="ru-RU" sz="2400" b="1" dirty="0" err="1"/>
              <a:t>тырысып</a:t>
            </a:r>
            <a:r>
              <a:rPr lang="ru-RU" sz="2400" b="1" dirty="0"/>
              <a:t> </a:t>
            </a:r>
            <a:r>
              <a:rPr lang="ru-RU" sz="2400" b="1" dirty="0" err="1"/>
              <a:t>көріңіз</a:t>
            </a:r>
            <a:endParaRPr lang="ru-RU" sz="2400" b="1" dirty="0"/>
          </a:p>
        </p:txBody>
      </p:sp>
      <p:sp>
        <p:nvSpPr>
          <p:cNvPr id="7" name="Rettangolo arrotondato 16"/>
          <p:cNvSpPr/>
          <p:nvPr/>
        </p:nvSpPr>
        <p:spPr>
          <a:xfrm>
            <a:off x="3504812" y="5003223"/>
            <a:ext cx="5024967" cy="1640104"/>
          </a:xfrm>
          <a:prstGeom prst="round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Кейде</a:t>
            </a:r>
            <a:r>
              <a:rPr lang="ru-RU" sz="2400" b="1" dirty="0"/>
              <a:t>, </a:t>
            </a:r>
            <a:r>
              <a:rPr lang="ru-RU" sz="2400" b="1" dirty="0" err="1"/>
              <a:t>жоқ</a:t>
            </a:r>
            <a:r>
              <a:rPr lang="ru-RU" sz="2400" b="1" dirty="0"/>
              <a:t> </a:t>
            </a:r>
            <a:r>
              <a:rPr lang="ru-RU" sz="2400" b="1" dirty="0" err="1"/>
              <a:t>деп</a:t>
            </a:r>
            <a:r>
              <a:rPr lang="ru-RU" sz="2400" b="1" dirty="0"/>
              <a:t> </a:t>
            </a:r>
            <a:r>
              <a:rPr lang="ru-RU" sz="2400" b="1" dirty="0" err="1"/>
              <a:t>айту</a:t>
            </a:r>
            <a:r>
              <a:rPr lang="ru-RU" sz="2400" b="1" dirty="0"/>
              <a:t> </a:t>
            </a:r>
            <a:r>
              <a:rPr lang="ru-RU" sz="2400" b="1" dirty="0" err="1"/>
              <a:t>және</a:t>
            </a:r>
            <a:r>
              <a:rPr lang="ru-RU" sz="2400" b="1" dirty="0"/>
              <a:t> </a:t>
            </a:r>
            <a:r>
              <a:rPr lang="ru-RU" sz="2400" b="1" dirty="0" err="1"/>
              <a:t>өзіңізді</a:t>
            </a:r>
            <a:r>
              <a:rPr lang="ru-RU" sz="2400" b="1" dirty="0"/>
              <a:t> </a:t>
            </a:r>
            <a:r>
              <a:rPr lang="ru-RU" sz="2400" b="1" dirty="0" err="1"/>
              <a:t>қорғау</a:t>
            </a:r>
            <a:r>
              <a:rPr lang="ru-RU" sz="2400" b="1" dirty="0"/>
              <a:t>, </a:t>
            </a:r>
            <a:r>
              <a:rPr lang="ru-RU" sz="2400" b="1" dirty="0" err="1"/>
              <a:t>сіздің</a:t>
            </a:r>
            <a:r>
              <a:rPr lang="ru-RU" sz="2400" b="1" dirty="0"/>
              <a:t> </a:t>
            </a:r>
            <a:r>
              <a:rPr lang="ru-RU" sz="2400" b="1" dirty="0" err="1"/>
              <a:t>өзіңізге</a:t>
            </a:r>
            <a:r>
              <a:rPr lang="ru-RU" sz="2400" b="1" dirty="0"/>
              <a:t> </a:t>
            </a:r>
            <a:r>
              <a:rPr lang="ru-RU" sz="2400" b="1" dirty="0" err="1"/>
              <a:t>деген</a:t>
            </a:r>
            <a:r>
              <a:rPr lang="ru-RU" sz="2400" b="1" dirty="0"/>
              <a:t> </a:t>
            </a:r>
            <a:r>
              <a:rPr lang="ru-RU" sz="2400" b="1" dirty="0" err="1"/>
              <a:t>сеніміңізді</a:t>
            </a:r>
            <a:r>
              <a:rPr lang="ru-RU" sz="2400" b="1" dirty="0"/>
              <a:t> </a:t>
            </a:r>
            <a:r>
              <a:rPr lang="ru-RU" sz="2400" b="1" dirty="0" err="1"/>
              <a:t>арттырудың</a:t>
            </a:r>
            <a:r>
              <a:rPr lang="ru-RU" sz="2400" b="1" dirty="0"/>
              <a:t> </a:t>
            </a:r>
            <a:r>
              <a:rPr lang="ru-RU" sz="2400" b="1" dirty="0" err="1"/>
              <a:t>жақсы</a:t>
            </a:r>
            <a:r>
              <a:rPr lang="ru-RU" sz="2400" b="1" dirty="0"/>
              <a:t> </a:t>
            </a:r>
            <a:r>
              <a:rPr lang="ru-RU" sz="2400" b="1" dirty="0" err="1"/>
              <a:t>тәсілі</a:t>
            </a:r>
            <a:r>
              <a:rPr lang="ru-RU" sz="2400" b="1" dirty="0"/>
              <a:t> </a:t>
            </a:r>
            <a:r>
              <a:rPr lang="ru-RU" sz="2400" b="1" dirty="0" err="1"/>
              <a:t>болып</a:t>
            </a:r>
            <a:r>
              <a:rPr lang="ru-RU" sz="2400" b="1" dirty="0"/>
              <a:t> </a:t>
            </a:r>
            <a:r>
              <a:rPr lang="ru-RU" sz="2400" b="1" dirty="0" err="1"/>
              <a:t>саналады</a:t>
            </a:r>
            <a:endParaRPr lang="ru-RU" sz="2400" b="1" dirty="0"/>
          </a:p>
        </p:txBody>
      </p:sp>
      <p:sp>
        <p:nvSpPr>
          <p:cNvPr id="8" name="Rettangolo arrotondato 18"/>
          <p:cNvSpPr/>
          <p:nvPr/>
        </p:nvSpPr>
        <p:spPr>
          <a:xfrm>
            <a:off x="125896" y="2455221"/>
            <a:ext cx="3213652" cy="2376441"/>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err="1"/>
              <a:t>Есіңізде</a:t>
            </a:r>
            <a:r>
              <a:rPr lang="ru-RU" sz="2400" b="1" dirty="0"/>
              <a:t> </a:t>
            </a:r>
            <a:r>
              <a:rPr lang="ru-RU" sz="2400" b="1" dirty="0" err="1"/>
              <a:t>болсын</a:t>
            </a:r>
            <a:r>
              <a:rPr lang="ru-RU" sz="2400" b="1" dirty="0"/>
              <a:t>, </a:t>
            </a:r>
            <a:r>
              <a:rPr lang="ru-RU" sz="2400" b="1" dirty="0" err="1"/>
              <a:t>ешкімнің</a:t>
            </a:r>
            <a:r>
              <a:rPr lang="ru-RU" sz="2400" b="1" dirty="0"/>
              <a:t>  </a:t>
            </a:r>
            <a:r>
              <a:rPr lang="ru-RU" sz="2400" b="1" dirty="0" err="1"/>
              <a:t>сіздің</a:t>
            </a:r>
            <a:r>
              <a:rPr lang="ru-RU" sz="2400" b="1" dirty="0"/>
              <a:t> </a:t>
            </a:r>
            <a:r>
              <a:rPr lang="ru-RU" sz="2400" b="1" dirty="0" err="1"/>
              <a:t>өзіңіз</a:t>
            </a:r>
            <a:r>
              <a:rPr lang="ru-RU" sz="2400" b="1" dirty="0"/>
              <a:t> </a:t>
            </a:r>
            <a:r>
              <a:rPr lang="ru-RU" sz="2400" b="1" dirty="0" err="1"/>
              <a:t>туралы</a:t>
            </a:r>
            <a:r>
              <a:rPr lang="ru-RU" sz="2400" b="1" dirty="0"/>
              <a:t> </a:t>
            </a:r>
            <a:r>
              <a:rPr lang="ru-RU" sz="2400" b="1" dirty="0" err="1"/>
              <a:t>жаман</a:t>
            </a:r>
            <a:r>
              <a:rPr lang="ru-RU" sz="2400" b="1" dirty="0"/>
              <a:t>  </a:t>
            </a:r>
            <a:r>
              <a:rPr lang="ru-RU" sz="2400" b="1" dirty="0" err="1"/>
              <a:t>ойлауға</a:t>
            </a:r>
            <a:r>
              <a:rPr lang="ru-RU" sz="2400" b="1" dirty="0"/>
              <a:t> </a:t>
            </a:r>
            <a:r>
              <a:rPr lang="ru-RU" sz="2400" b="1" dirty="0" err="1"/>
              <a:t>мәжбүрлеуге</a:t>
            </a:r>
            <a:r>
              <a:rPr lang="ru-RU" sz="2400" b="1" dirty="0"/>
              <a:t>  </a:t>
            </a:r>
            <a:r>
              <a:rPr lang="ru-RU" sz="2400" b="1" dirty="0" err="1"/>
              <a:t>құқығы</a:t>
            </a:r>
            <a:r>
              <a:rPr lang="ru-RU" sz="2400" b="1" dirty="0"/>
              <a:t> </a:t>
            </a:r>
            <a:r>
              <a:rPr lang="ru-RU" sz="2400" b="1" dirty="0" err="1"/>
              <a:t>жоқ</a:t>
            </a:r>
            <a:endParaRPr lang="ru-RU" sz="2400" b="1" dirty="0"/>
          </a:p>
        </p:txBody>
      </p:sp>
    </p:spTree>
    <p:extLst>
      <p:ext uri="{BB962C8B-B14F-4D97-AF65-F5344CB8AC3E}">
        <p14:creationId xmlns:p14="http://schemas.microsoft.com/office/powerpoint/2010/main" val="110563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9593"/>
            <a:ext cx="8915400" cy="2771460"/>
          </a:xfrm>
          <a:prstGeom prst="rect">
            <a:avLst/>
          </a:prstGeom>
        </p:spPr>
        <p:txBody>
          <a:bodyPr vert="horz" lIns="91440" tIns="45720" rIns="91440" bIns="45720" rtlCol="0" anchor="ctr">
            <a:noAutofit/>
          </a:bodyPr>
          <a:lstStyle/>
          <a:p>
            <a:pPr>
              <a:spcBef>
                <a:spcPct val="0"/>
              </a:spcBef>
            </a:pPr>
            <a:r>
              <a:rPr lang="ru-RU" sz="2500" b="1" dirty="0" err="1">
                <a:solidFill>
                  <a:schemeClr val="accent1">
                    <a:lumMod val="50000"/>
                  </a:schemeClr>
                </a:solidFill>
                <a:ea typeface="+mj-ea"/>
                <a:cs typeface="+mj-cs"/>
              </a:rPr>
              <a:t>Басқаларға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өзіңізді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қалай</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сезінетіндігіңізді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айта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отырып</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сіз</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мәселеріңізді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азайтасыз</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және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оларды</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шешу</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жеңілге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соғады</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Біреумен</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сөйлесу</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сізге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өзіңізді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әлдеқайда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жеңілірек</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сезінуге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көмектесуі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мүмкін</a:t>
            </a:r>
            <a:r>
              <a:rPr lang="ru-RU" sz="2500" b="1" dirty="0">
                <a:solidFill>
                  <a:schemeClr val="accent1">
                    <a:lumMod val="50000"/>
                  </a:schemeClr>
                </a:solidFill>
                <a:ea typeface="+mj-ea"/>
                <a:cs typeface="+mj-cs"/>
              </a:rPr>
              <a:t>.</a:t>
            </a:r>
          </a:p>
        </p:txBody>
      </p:sp>
      <p:pic>
        <p:nvPicPr>
          <p:cNvPr id="4" name="Picture 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6424" t="223" r="16424" b="-223"/>
          <a:stretch/>
        </p:blipFill>
        <p:spPr>
          <a:xfrm>
            <a:off x="9372600" y="476672"/>
            <a:ext cx="1955021" cy="2911377"/>
          </a:xfrm>
          <a:prstGeom prst="rect">
            <a:avLst/>
          </a:prstGeom>
          <a:effectLst>
            <a:outerShdw blurRad="50800" dist="38100" dir="2700000" algn="tl" rotWithShape="0">
              <a:prstClr val="black">
                <a:alpha val="40000"/>
              </a:prstClr>
            </a:outerShdw>
          </a:effectLst>
        </p:spPr>
      </p:pic>
      <p:sp>
        <p:nvSpPr>
          <p:cNvPr id="2" name="Прямоугольник 1"/>
          <p:cNvSpPr/>
          <p:nvPr/>
        </p:nvSpPr>
        <p:spPr>
          <a:xfrm>
            <a:off x="2815598" y="3635128"/>
            <a:ext cx="8739091" cy="2677656"/>
          </a:xfrm>
          <a:prstGeom prst="rect">
            <a:avLst/>
          </a:prstGeom>
        </p:spPr>
        <p:txBody>
          <a:bodyPr wrap="square">
            <a:spAutoFit/>
          </a:bodyPr>
          <a:lstStyle/>
          <a:p>
            <a:r>
              <a:rPr lang="ru-RU" sz="2800" b="1" dirty="0" err="1">
                <a:solidFill>
                  <a:schemeClr val="bg1">
                    <a:lumMod val="50000"/>
                  </a:schemeClr>
                </a:solidFill>
              </a:rPr>
              <a:t>Егер</a:t>
            </a:r>
            <a:r>
              <a:rPr lang="ru-RU" sz="2800" b="1" dirty="0">
                <a:solidFill>
                  <a:schemeClr val="bg1">
                    <a:lumMod val="50000"/>
                  </a:schemeClr>
                </a:solidFill>
              </a:rPr>
              <a:t> </a:t>
            </a:r>
            <a:r>
              <a:rPr lang="ru-RU" sz="2800" b="1" dirty="0" err="1">
                <a:solidFill>
                  <a:schemeClr val="bg1">
                    <a:lumMod val="50000"/>
                  </a:schemeClr>
                </a:solidFill>
              </a:rPr>
              <a:t>Сізге</a:t>
            </a:r>
            <a:r>
              <a:rPr lang="ru-RU" sz="2800" b="1" dirty="0">
                <a:solidFill>
                  <a:schemeClr val="bg1">
                    <a:lumMod val="50000"/>
                  </a:schemeClr>
                </a:solidFill>
              </a:rPr>
              <a:t> </a:t>
            </a:r>
            <a:r>
              <a:rPr lang="ru-RU" sz="2800" b="1" dirty="0" err="1">
                <a:solidFill>
                  <a:schemeClr val="bg1">
                    <a:lumMod val="50000"/>
                  </a:schemeClr>
                </a:solidFill>
              </a:rPr>
              <a:t>өз</a:t>
            </a:r>
            <a:r>
              <a:rPr lang="ru-RU" sz="2800" b="1" dirty="0">
                <a:solidFill>
                  <a:schemeClr val="bg1">
                    <a:lumMod val="50000"/>
                  </a:schemeClr>
                </a:solidFill>
              </a:rPr>
              <a:t> </a:t>
            </a:r>
            <a:r>
              <a:rPr lang="ru-RU" sz="2800" b="1" dirty="0" err="1">
                <a:solidFill>
                  <a:schemeClr val="bg1">
                    <a:lumMod val="50000"/>
                  </a:schemeClr>
                </a:solidFill>
              </a:rPr>
              <a:t>сезімдеріңізді</a:t>
            </a:r>
            <a:r>
              <a:rPr lang="ru-RU" sz="2800" b="1" dirty="0">
                <a:solidFill>
                  <a:schemeClr val="bg1">
                    <a:lumMod val="50000"/>
                  </a:schemeClr>
                </a:solidFill>
              </a:rPr>
              <a:t> </a:t>
            </a:r>
            <a:r>
              <a:rPr lang="ru-RU" sz="2800" b="1" dirty="0" err="1">
                <a:solidFill>
                  <a:schemeClr val="bg1">
                    <a:lumMod val="50000"/>
                  </a:schemeClr>
                </a:solidFill>
              </a:rPr>
              <a:t>тану</a:t>
            </a:r>
            <a:r>
              <a:rPr lang="ru-RU" sz="2800" b="1" dirty="0">
                <a:solidFill>
                  <a:schemeClr val="bg1">
                    <a:lumMod val="50000"/>
                  </a:schemeClr>
                </a:solidFill>
              </a:rPr>
              <a:t> </a:t>
            </a:r>
            <a:r>
              <a:rPr lang="ru-RU" sz="2800" b="1" dirty="0" err="1">
                <a:solidFill>
                  <a:schemeClr val="bg1">
                    <a:lumMod val="50000"/>
                  </a:schemeClr>
                </a:solidFill>
              </a:rPr>
              <a:t>және</a:t>
            </a:r>
            <a:r>
              <a:rPr lang="ru-RU" sz="2800" b="1" dirty="0">
                <a:solidFill>
                  <a:schemeClr val="bg1">
                    <a:lumMod val="50000"/>
                  </a:schemeClr>
                </a:solidFill>
              </a:rPr>
              <a:t> </a:t>
            </a:r>
            <a:r>
              <a:rPr lang="ru-RU" sz="2800" b="1" dirty="0" err="1">
                <a:solidFill>
                  <a:schemeClr val="bg1">
                    <a:lumMod val="50000"/>
                  </a:schemeClr>
                </a:solidFill>
              </a:rPr>
              <a:t>жеткізу</a:t>
            </a:r>
            <a:r>
              <a:rPr lang="ru-RU" sz="2800" b="1" dirty="0">
                <a:solidFill>
                  <a:schemeClr val="bg1">
                    <a:lumMod val="50000"/>
                  </a:schemeClr>
                </a:solidFill>
              </a:rPr>
              <a:t> </a:t>
            </a:r>
            <a:r>
              <a:rPr lang="ru-RU" sz="2800" b="1" dirty="0" err="1">
                <a:solidFill>
                  <a:schemeClr val="bg1">
                    <a:lumMod val="50000"/>
                  </a:schemeClr>
                </a:solidFill>
              </a:rPr>
              <a:t>қиын</a:t>
            </a:r>
            <a:r>
              <a:rPr lang="ru-RU" sz="2800" b="1" dirty="0">
                <a:solidFill>
                  <a:schemeClr val="bg1">
                    <a:lumMod val="50000"/>
                  </a:schemeClr>
                </a:solidFill>
              </a:rPr>
              <a:t> </a:t>
            </a:r>
            <a:r>
              <a:rPr lang="ru-RU" sz="2800" b="1" dirty="0" err="1">
                <a:solidFill>
                  <a:schemeClr val="bg1">
                    <a:lumMod val="50000"/>
                  </a:schemeClr>
                </a:solidFill>
              </a:rPr>
              <a:t>болса</a:t>
            </a:r>
            <a:r>
              <a:rPr lang="ru-RU" sz="2800" b="1" dirty="0">
                <a:solidFill>
                  <a:schemeClr val="bg1">
                    <a:lumMod val="50000"/>
                  </a:schemeClr>
                </a:solidFill>
              </a:rPr>
              <a:t>, </a:t>
            </a:r>
            <a:r>
              <a:rPr lang="ru-RU" sz="2800" b="1" dirty="0" err="1">
                <a:solidFill>
                  <a:schemeClr val="bg1">
                    <a:lumMod val="50000"/>
                  </a:schemeClr>
                </a:solidFill>
              </a:rPr>
              <a:t>метафораларды</a:t>
            </a:r>
            <a:r>
              <a:rPr lang="ru-RU" sz="2800" b="1" dirty="0">
                <a:solidFill>
                  <a:schemeClr val="bg1">
                    <a:lumMod val="50000"/>
                  </a:schemeClr>
                </a:solidFill>
              </a:rPr>
              <a:t> </a:t>
            </a:r>
            <a:r>
              <a:rPr lang="ru-RU" sz="2800" b="1" dirty="0" err="1">
                <a:solidFill>
                  <a:schemeClr val="bg1">
                    <a:lumMod val="50000"/>
                  </a:schemeClr>
                </a:solidFill>
              </a:rPr>
              <a:t>қолданыңыз</a:t>
            </a:r>
            <a:r>
              <a:rPr lang="ru-RU" sz="2800" b="1" dirty="0">
                <a:solidFill>
                  <a:schemeClr val="bg1">
                    <a:lumMod val="50000"/>
                  </a:schemeClr>
                </a:solidFill>
              </a:rPr>
              <a:t>. </a:t>
            </a:r>
            <a:r>
              <a:rPr lang="ru-RU" sz="2800" b="1" dirty="0" err="1">
                <a:solidFill>
                  <a:schemeClr val="bg1">
                    <a:lumMod val="50000"/>
                  </a:schemeClr>
                </a:solidFill>
              </a:rPr>
              <a:t>Мысалы</a:t>
            </a:r>
            <a:r>
              <a:rPr lang="ru-RU" sz="2800" b="1" dirty="0">
                <a:solidFill>
                  <a:schemeClr val="bg1">
                    <a:lumMod val="50000"/>
                  </a:schemeClr>
                </a:solidFill>
              </a:rPr>
              <a:t>, </a:t>
            </a:r>
            <a:r>
              <a:rPr lang="ru-RU" sz="2800" b="1" dirty="0" err="1">
                <a:solidFill>
                  <a:schemeClr val="bg1">
                    <a:lumMod val="50000"/>
                  </a:schemeClr>
                </a:solidFill>
              </a:rPr>
              <a:t>қазіргі</a:t>
            </a:r>
            <a:r>
              <a:rPr lang="ru-RU" sz="2800" b="1" dirty="0">
                <a:solidFill>
                  <a:schemeClr val="bg1">
                    <a:lumMod val="50000"/>
                  </a:schemeClr>
                </a:solidFill>
              </a:rPr>
              <a:t> </a:t>
            </a:r>
            <a:r>
              <a:rPr lang="ru-RU" sz="2800" b="1" dirty="0" err="1">
                <a:solidFill>
                  <a:schemeClr val="bg1">
                    <a:lumMod val="50000"/>
                  </a:schemeClr>
                </a:solidFill>
              </a:rPr>
              <a:t>сәттегі</a:t>
            </a:r>
            <a:r>
              <a:rPr lang="ru-RU" sz="2800" b="1" dirty="0">
                <a:solidFill>
                  <a:schemeClr val="bg1">
                    <a:lumMod val="50000"/>
                  </a:schemeClr>
                </a:solidFill>
              </a:rPr>
              <a:t> </a:t>
            </a:r>
            <a:r>
              <a:rPr lang="ru-RU" sz="2800" b="1" dirty="0" err="1">
                <a:solidFill>
                  <a:schemeClr val="bg1">
                    <a:lumMod val="50000"/>
                  </a:schemeClr>
                </a:solidFill>
              </a:rPr>
              <a:t>жағдайыңызды</a:t>
            </a:r>
            <a:r>
              <a:rPr lang="ru-RU" sz="2800" b="1" dirty="0">
                <a:solidFill>
                  <a:schemeClr val="bg1">
                    <a:lumMod val="50000"/>
                  </a:schemeClr>
                </a:solidFill>
              </a:rPr>
              <a:t> </a:t>
            </a:r>
            <a:r>
              <a:rPr lang="ru-RU" sz="2800" b="1" dirty="0" err="1">
                <a:solidFill>
                  <a:schemeClr val="bg1">
                    <a:lumMod val="50000"/>
                  </a:schemeClr>
                </a:solidFill>
              </a:rPr>
              <a:t>бір</a:t>
            </a:r>
            <a:r>
              <a:rPr lang="ru-RU" sz="2800" b="1" dirty="0">
                <a:solidFill>
                  <a:schemeClr val="bg1">
                    <a:lumMod val="50000"/>
                  </a:schemeClr>
                </a:solidFill>
              </a:rPr>
              <a:t> </a:t>
            </a:r>
            <a:r>
              <a:rPr lang="ru-RU" sz="2800" b="1" dirty="0" err="1">
                <a:solidFill>
                  <a:schemeClr val="bg1">
                    <a:lumMod val="50000"/>
                  </a:schemeClr>
                </a:solidFill>
              </a:rPr>
              <a:t>сөзбен</a:t>
            </a:r>
            <a:r>
              <a:rPr lang="ru-RU" sz="2800" b="1" dirty="0">
                <a:solidFill>
                  <a:schemeClr val="bg1">
                    <a:lumMod val="50000"/>
                  </a:schemeClr>
                </a:solidFill>
              </a:rPr>
              <a:t> </a:t>
            </a:r>
            <a:r>
              <a:rPr lang="ru-RU" sz="2800" b="1" dirty="0" err="1">
                <a:solidFill>
                  <a:schemeClr val="bg1">
                    <a:lumMod val="50000"/>
                  </a:schemeClr>
                </a:solidFill>
              </a:rPr>
              <a:t>сипаттаңыз</a:t>
            </a:r>
            <a:r>
              <a:rPr lang="ru-RU" sz="2800" b="1" dirty="0">
                <a:solidFill>
                  <a:schemeClr val="bg1">
                    <a:lumMod val="50000"/>
                  </a:schemeClr>
                </a:solidFill>
              </a:rPr>
              <a:t>: «Мен </a:t>
            </a:r>
            <a:r>
              <a:rPr lang="ru-RU" sz="2800" b="1" dirty="0" err="1">
                <a:solidFill>
                  <a:schemeClr val="bg1">
                    <a:lumMod val="50000"/>
                  </a:schemeClr>
                </a:solidFill>
              </a:rPr>
              <a:t>өзімді</a:t>
            </a:r>
            <a:r>
              <a:rPr lang="ru-RU" sz="2800" b="1" dirty="0">
                <a:solidFill>
                  <a:schemeClr val="bg1">
                    <a:lumMod val="50000"/>
                  </a:schemeClr>
                </a:solidFill>
              </a:rPr>
              <a:t> </a:t>
            </a:r>
            <a:r>
              <a:rPr lang="ru-RU" sz="2800" b="1" dirty="0" err="1">
                <a:solidFill>
                  <a:schemeClr val="bg1">
                    <a:lumMod val="50000"/>
                  </a:schemeClr>
                </a:solidFill>
              </a:rPr>
              <a:t>көңілді</a:t>
            </a:r>
            <a:r>
              <a:rPr lang="ru-RU" sz="2800" b="1" dirty="0">
                <a:solidFill>
                  <a:schemeClr val="bg1">
                    <a:lumMod val="50000"/>
                  </a:schemeClr>
                </a:solidFill>
              </a:rPr>
              <a:t> </a:t>
            </a:r>
            <a:r>
              <a:rPr lang="ru-RU" sz="2800" b="1" dirty="0" err="1">
                <a:solidFill>
                  <a:schemeClr val="bg1">
                    <a:lumMod val="50000"/>
                  </a:schemeClr>
                </a:solidFill>
              </a:rPr>
              <a:t>және</a:t>
            </a:r>
            <a:r>
              <a:rPr lang="ru-RU" sz="2800" b="1" dirty="0">
                <a:solidFill>
                  <a:schemeClr val="bg1">
                    <a:lumMod val="50000"/>
                  </a:schemeClr>
                </a:solidFill>
              </a:rPr>
              <a:t> </a:t>
            </a:r>
            <a:r>
              <a:rPr lang="ru-RU" sz="2800" b="1" dirty="0" err="1">
                <a:solidFill>
                  <a:schemeClr val="bg1">
                    <a:lumMod val="50000"/>
                  </a:schemeClr>
                </a:solidFill>
              </a:rPr>
              <a:t>белсенді</a:t>
            </a:r>
            <a:r>
              <a:rPr lang="ru-RU" sz="2800" b="1" dirty="0">
                <a:solidFill>
                  <a:schemeClr val="bg1">
                    <a:lumMod val="50000"/>
                  </a:schemeClr>
                </a:solidFill>
              </a:rPr>
              <a:t> </a:t>
            </a:r>
            <a:r>
              <a:rPr lang="ru-RU" sz="2800" b="1" dirty="0" err="1">
                <a:solidFill>
                  <a:schemeClr val="bg1">
                    <a:lumMod val="50000"/>
                  </a:schemeClr>
                </a:solidFill>
              </a:rPr>
              <a:t>сезінемін</a:t>
            </a:r>
            <a:r>
              <a:rPr lang="ru-RU" sz="2800" b="1" dirty="0">
                <a:solidFill>
                  <a:schemeClr val="bg1">
                    <a:lumMod val="50000"/>
                  </a:schemeClr>
                </a:solidFill>
              </a:rPr>
              <a:t>» </a:t>
            </a:r>
            <a:r>
              <a:rPr lang="ru-RU" sz="2800" b="1" dirty="0" err="1">
                <a:solidFill>
                  <a:schemeClr val="bg1">
                    <a:lumMod val="50000"/>
                  </a:schemeClr>
                </a:solidFill>
              </a:rPr>
              <a:t>немесе</a:t>
            </a:r>
            <a:r>
              <a:rPr lang="ru-RU" sz="2800" b="1" dirty="0">
                <a:solidFill>
                  <a:schemeClr val="bg1">
                    <a:lumMod val="50000"/>
                  </a:schemeClr>
                </a:solidFill>
              </a:rPr>
              <a:t> «Мен     </a:t>
            </a:r>
            <a:r>
              <a:rPr lang="ru-RU" sz="2800" b="1" dirty="0" err="1">
                <a:solidFill>
                  <a:schemeClr val="bg1">
                    <a:lumMod val="50000"/>
                  </a:schemeClr>
                </a:solidFill>
              </a:rPr>
              <a:t>жарқын</a:t>
            </a:r>
            <a:r>
              <a:rPr lang="ru-RU" sz="2800" b="1" dirty="0">
                <a:solidFill>
                  <a:schemeClr val="bg1">
                    <a:lumMod val="50000"/>
                  </a:schemeClr>
                </a:solidFill>
              </a:rPr>
              <a:t> </a:t>
            </a:r>
            <a:r>
              <a:rPr lang="ru-RU" sz="2800" b="1" dirty="0" err="1">
                <a:solidFill>
                  <a:schemeClr val="bg1">
                    <a:lumMod val="50000"/>
                  </a:schemeClr>
                </a:solidFill>
              </a:rPr>
              <a:t>энергиямды</a:t>
            </a:r>
            <a:r>
              <a:rPr lang="ru-RU" sz="2800" b="1" dirty="0">
                <a:solidFill>
                  <a:schemeClr val="bg1">
                    <a:lumMod val="50000"/>
                  </a:schemeClr>
                </a:solidFill>
              </a:rPr>
              <a:t> </a:t>
            </a:r>
            <a:r>
              <a:rPr lang="ru-RU" sz="2800" b="1" dirty="0" err="1">
                <a:solidFill>
                  <a:schemeClr val="bg1">
                    <a:lumMod val="50000"/>
                  </a:schemeClr>
                </a:solidFill>
              </a:rPr>
              <a:t>әр</a:t>
            </a:r>
            <a:r>
              <a:rPr lang="ru-RU" sz="2800" b="1" dirty="0">
                <a:solidFill>
                  <a:schemeClr val="bg1">
                    <a:lumMod val="50000"/>
                  </a:schemeClr>
                </a:solidFill>
              </a:rPr>
              <a:t> </a:t>
            </a:r>
            <a:r>
              <a:rPr lang="ru-RU" sz="2800" b="1" dirty="0" err="1">
                <a:solidFill>
                  <a:schemeClr val="bg1">
                    <a:lumMod val="50000"/>
                  </a:schemeClr>
                </a:solidFill>
              </a:rPr>
              <a:t>бағытқа</a:t>
            </a:r>
            <a:r>
              <a:rPr lang="ru-RU" sz="2800" b="1" dirty="0">
                <a:solidFill>
                  <a:schemeClr val="bg1">
                    <a:lumMod val="50000"/>
                  </a:schemeClr>
                </a:solidFill>
              </a:rPr>
              <a:t> </a:t>
            </a:r>
            <a:r>
              <a:rPr lang="ru-RU" sz="2800" b="1" dirty="0" err="1">
                <a:solidFill>
                  <a:schemeClr val="bg1">
                    <a:lumMod val="50000"/>
                  </a:schemeClr>
                </a:solidFill>
              </a:rPr>
              <a:t>шашатын</a:t>
            </a:r>
            <a:r>
              <a:rPr lang="ru-RU" sz="2800" b="1" dirty="0">
                <a:solidFill>
                  <a:schemeClr val="bg1">
                    <a:lumMod val="50000"/>
                  </a:schemeClr>
                </a:solidFill>
              </a:rPr>
              <a:t> </a:t>
            </a:r>
            <a:r>
              <a:rPr lang="ru-RU" sz="2800" b="1" dirty="0" err="1">
                <a:solidFill>
                  <a:schemeClr val="bg1">
                    <a:lumMod val="50000"/>
                  </a:schemeClr>
                </a:solidFill>
              </a:rPr>
              <a:t>субұрқаққа</a:t>
            </a:r>
            <a:r>
              <a:rPr lang="ru-RU" sz="2800" b="1" dirty="0">
                <a:solidFill>
                  <a:schemeClr val="bg1">
                    <a:lumMod val="50000"/>
                  </a:schemeClr>
                </a:solidFill>
              </a:rPr>
              <a:t> </a:t>
            </a:r>
            <a:r>
              <a:rPr lang="ru-RU" sz="2800" b="1" dirty="0" err="1">
                <a:solidFill>
                  <a:schemeClr val="bg1">
                    <a:lumMod val="50000"/>
                  </a:schemeClr>
                </a:solidFill>
              </a:rPr>
              <a:t>ұқсаймын</a:t>
            </a:r>
            <a:r>
              <a:rPr lang="ru-RU" sz="2800" b="1" dirty="0">
                <a:solidFill>
                  <a:schemeClr val="bg1">
                    <a:lumMod val="50000"/>
                  </a:schemeClr>
                </a:solidFill>
              </a:rPr>
              <a:t>».</a:t>
            </a:r>
          </a:p>
        </p:txBody>
      </p:sp>
    </p:spTree>
    <p:extLst>
      <p:ext uri="{BB962C8B-B14F-4D97-AF65-F5344CB8AC3E}">
        <p14:creationId xmlns:p14="http://schemas.microsoft.com/office/powerpoint/2010/main" val="7035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3450705" y="4714287"/>
            <a:ext cx="1745157" cy="159086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Мектепке</a:t>
            </a:r>
            <a:r>
              <a:rPr lang="ru-RU" sz="2400" dirty="0">
                <a:latin typeface="Arial Narrow" panose="020B0606020202030204" pitchFamily="34" charset="0"/>
              </a:rPr>
              <a:t> </a:t>
            </a:r>
            <a:r>
              <a:rPr lang="ru-RU" sz="2400" dirty="0" err="1">
                <a:latin typeface="Arial Narrow" panose="020B0606020202030204" pitchFamily="34" charset="0"/>
              </a:rPr>
              <a:t>бармайды</a:t>
            </a:r>
            <a:endParaRPr lang="ru-RU" sz="2400" dirty="0">
              <a:latin typeface="Arial Narrow" panose="020B0606020202030204" pitchFamily="34" charset="0"/>
            </a:endParaRPr>
          </a:p>
        </p:txBody>
      </p:sp>
      <p:sp>
        <p:nvSpPr>
          <p:cNvPr id="31" name="Freeform 30"/>
          <p:cNvSpPr/>
          <p:nvPr/>
        </p:nvSpPr>
        <p:spPr>
          <a:xfrm>
            <a:off x="1705549" y="5102241"/>
            <a:ext cx="1745156" cy="151964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Музыка </a:t>
            </a:r>
            <a:r>
              <a:rPr lang="ru-RU" sz="2400" dirty="0" err="1"/>
              <a:t>тыңдайды</a:t>
            </a:r>
            <a:endParaRPr lang="ru-RU" sz="2400" dirty="0"/>
          </a:p>
        </p:txBody>
      </p:sp>
      <p:sp>
        <p:nvSpPr>
          <p:cNvPr id="33" name="Freeform 32"/>
          <p:cNvSpPr/>
          <p:nvPr/>
        </p:nvSpPr>
        <p:spPr>
          <a:xfrm>
            <a:off x="480643" y="4096214"/>
            <a:ext cx="2063869" cy="1413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a:t>
            </a:r>
            <a:r>
              <a:rPr lang="ru-RU" sz="2400" dirty="0" err="1"/>
              <a:t>көп</a:t>
            </a:r>
            <a:r>
              <a:rPr lang="ru-RU" sz="2400" dirty="0"/>
              <a:t> </a:t>
            </a:r>
            <a:r>
              <a:rPr lang="ru-RU" sz="2400" dirty="0" err="1"/>
              <a:t>тамақтанады</a:t>
            </a:r>
            <a:endParaRPr lang="ru-RU" sz="2400" dirty="0"/>
          </a:p>
        </p:txBody>
      </p:sp>
      <p:sp>
        <p:nvSpPr>
          <p:cNvPr id="7" name="Rounded Rectangle 6"/>
          <p:cNvSpPr/>
          <p:nvPr/>
        </p:nvSpPr>
        <p:spPr>
          <a:xfrm>
            <a:off x="2783946" y="2278622"/>
            <a:ext cx="6303900" cy="2032581"/>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a:solidFill>
                  <a:schemeClr val="bg1"/>
                </a:solidFill>
              </a:rPr>
              <a:t>АДАМДАР ӨЗ МӘСЕЛЕЛЕРІНДЕ ӘРҚАЛАЙ  ӘРЕКЕТ ЖАСАЙДЫ</a:t>
            </a:r>
          </a:p>
        </p:txBody>
      </p:sp>
      <p:sp>
        <p:nvSpPr>
          <p:cNvPr id="20" name="Freeform 34">
            <a:extLst>
              <a:ext uri="{FF2B5EF4-FFF2-40B4-BE49-F238E27FC236}">
                <a16:creationId xmlns:a16="http://schemas.microsoft.com/office/drawing/2014/main" id="{1D532AE4-623C-4AD3-96AB-E1619676BF27}"/>
              </a:ext>
            </a:extLst>
          </p:cNvPr>
          <p:cNvSpPr/>
          <p:nvPr/>
        </p:nvSpPr>
        <p:spPr>
          <a:xfrm>
            <a:off x="217957" y="2633689"/>
            <a:ext cx="2063869" cy="15155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аз </a:t>
            </a:r>
            <a:r>
              <a:rPr lang="ru-RU" sz="2400" dirty="0" err="1"/>
              <a:t>тамақтанады</a:t>
            </a:r>
            <a:endParaRPr lang="ru-RU" sz="2400" dirty="0"/>
          </a:p>
        </p:txBody>
      </p:sp>
      <p:sp>
        <p:nvSpPr>
          <p:cNvPr id="22" name="Freeform 38">
            <a:extLst>
              <a:ext uri="{FF2B5EF4-FFF2-40B4-BE49-F238E27FC236}">
                <a16:creationId xmlns:a16="http://schemas.microsoft.com/office/drawing/2014/main" id="{8038B0BB-8B38-4941-825B-39F9CD368311}"/>
              </a:ext>
            </a:extLst>
          </p:cNvPr>
          <p:cNvSpPr/>
          <p:nvPr/>
        </p:nvSpPr>
        <p:spPr>
          <a:xfrm>
            <a:off x="127631" y="1168233"/>
            <a:ext cx="1964419"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Эмоцияларын</a:t>
            </a:r>
            <a:r>
              <a:rPr lang="ru-RU" sz="2400" dirty="0">
                <a:latin typeface="Arial Narrow" panose="020B0606020202030204" pitchFamily="34" charset="0"/>
              </a:rPr>
              <a:t> </a:t>
            </a:r>
            <a:r>
              <a:rPr lang="ru-RU" sz="2400" dirty="0" err="1">
                <a:latin typeface="Arial Narrow" panose="020B0606020202030204" pitchFamily="34" charset="0"/>
              </a:rPr>
              <a:t>жасырады</a:t>
            </a:r>
            <a:endParaRPr lang="ru-RU" sz="2400" dirty="0">
              <a:latin typeface="Arial Narrow" panose="020B0606020202030204" pitchFamily="34" charset="0"/>
            </a:endParaRPr>
          </a:p>
        </p:txBody>
      </p:sp>
      <p:sp>
        <p:nvSpPr>
          <p:cNvPr id="24" name="Freeform 8">
            <a:extLst>
              <a:ext uri="{FF2B5EF4-FFF2-40B4-BE49-F238E27FC236}">
                <a16:creationId xmlns:a16="http://schemas.microsoft.com/office/drawing/2014/main" id="{89F737D2-E657-4469-8C79-E96EBDE3789F}"/>
              </a:ext>
            </a:extLst>
          </p:cNvPr>
          <p:cNvSpPr/>
          <p:nvPr/>
        </p:nvSpPr>
        <p:spPr>
          <a:xfrm>
            <a:off x="1520853" y="128267"/>
            <a:ext cx="1788381"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t>Мұңая</a:t>
            </a:r>
            <a:r>
              <a:rPr lang="ru-RU" sz="2400" dirty="0"/>
              <a:t> </a:t>
            </a:r>
            <a:r>
              <a:rPr lang="ru-RU" sz="2400" dirty="0" err="1"/>
              <a:t>бастайды</a:t>
            </a:r>
            <a:endParaRPr lang="ru-RU" sz="2400" dirty="0"/>
          </a:p>
        </p:txBody>
      </p:sp>
      <p:sp>
        <p:nvSpPr>
          <p:cNvPr id="26" name="Freeform 40">
            <a:extLst>
              <a:ext uri="{FF2B5EF4-FFF2-40B4-BE49-F238E27FC236}">
                <a16:creationId xmlns:a16="http://schemas.microsoft.com/office/drawing/2014/main" id="{E4D15387-0983-46D6-8902-E4EEDFA44700}"/>
              </a:ext>
            </a:extLst>
          </p:cNvPr>
          <p:cNvSpPr/>
          <p:nvPr/>
        </p:nvSpPr>
        <p:spPr>
          <a:xfrm>
            <a:off x="5214204" y="4896280"/>
            <a:ext cx="1673486" cy="16319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200" dirty="0"/>
              <a:t>???</a:t>
            </a:r>
          </a:p>
        </p:txBody>
      </p:sp>
      <p:sp>
        <p:nvSpPr>
          <p:cNvPr id="28" name="Freeform 10">
            <a:extLst>
              <a:ext uri="{FF2B5EF4-FFF2-40B4-BE49-F238E27FC236}">
                <a16:creationId xmlns:a16="http://schemas.microsoft.com/office/drawing/2014/main" id="{1F7F7CC7-4EE7-4666-ADB5-C6D40A9E7B92}"/>
              </a:ext>
            </a:extLst>
          </p:cNvPr>
          <p:cNvSpPr/>
          <p:nvPr/>
        </p:nvSpPr>
        <p:spPr>
          <a:xfrm>
            <a:off x="3260617" y="65583"/>
            <a:ext cx="2125632"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Есірткі</a:t>
            </a:r>
            <a:r>
              <a:rPr lang="ru-RU" sz="2400" dirty="0"/>
              <a:t> </a:t>
            </a:r>
            <a:r>
              <a:rPr lang="ru-RU" sz="2400" dirty="0" err="1"/>
              <a:t>пайдаланады</a:t>
            </a:r>
            <a:endParaRPr lang="ru-RU" sz="2400" dirty="0"/>
          </a:p>
        </p:txBody>
      </p:sp>
      <p:sp>
        <p:nvSpPr>
          <p:cNvPr id="30" name="Freeform 22">
            <a:extLst>
              <a:ext uri="{FF2B5EF4-FFF2-40B4-BE49-F238E27FC236}">
                <a16:creationId xmlns:a16="http://schemas.microsoft.com/office/drawing/2014/main" id="{7E43537F-4FCE-4B46-B786-70F74E59C6E7}"/>
              </a:ext>
            </a:extLst>
          </p:cNvPr>
          <p:cNvSpPr/>
          <p:nvPr/>
        </p:nvSpPr>
        <p:spPr>
          <a:xfrm>
            <a:off x="5053269" y="761544"/>
            <a:ext cx="1964419"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Алкоголь </a:t>
            </a:r>
            <a:r>
              <a:rPr lang="ru-RU" sz="2400" dirty="0" err="1"/>
              <a:t>ішімдіктерін</a:t>
            </a:r>
            <a:r>
              <a:rPr lang="ru-RU" sz="2400" dirty="0"/>
              <a:t> </a:t>
            </a:r>
            <a:r>
              <a:rPr lang="ru-RU" sz="2400" dirty="0" err="1"/>
              <a:t>ішеді</a:t>
            </a:r>
            <a:endParaRPr lang="ru-RU" sz="2400" dirty="0"/>
          </a:p>
        </p:txBody>
      </p:sp>
      <p:sp>
        <p:nvSpPr>
          <p:cNvPr id="32" name="Freeform 36">
            <a:extLst>
              <a:ext uri="{FF2B5EF4-FFF2-40B4-BE49-F238E27FC236}">
                <a16:creationId xmlns:a16="http://schemas.microsoft.com/office/drawing/2014/main" id="{BCB757A0-ED74-430F-B210-2918FB85446D}"/>
              </a:ext>
            </a:extLst>
          </p:cNvPr>
          <p:cNvSpPr/>
          <p:nvPr/>
        </p:nvSpPr>
        <p:spPr>
          <a:xfrm>
            <a:off x="6364240" y="22308"/>
            <a:ext cx="1946685"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Қа</a:t>
            </a:r>
            <a:r>
              <a:rPr lang="ru-RU" sz="2800" dirty="0" err="1">
                <a:latin typeface="Arial Narrow" panose="020B0606020202030204" pitchFamily="34" charset="0"/>
              </a:rPr>
              <a:t>һ</a:t>
            </a:r>
            <a:r>
              <a:rPr lang="ru-RU" sz="2400" dirty="0" err="1">
                <a:latin typeface="Arial Narrow" panose="020B0606020202030204" pitchFamily="34" charset="0"/>
              </a:rPr>
              <a:t>арланады</a:t>
            </a:r>
            <a:endParaRPr lang="it-IT" sz="2400" dirty="0"/>
          </a:p>
        </p:txBody>
      </p:sp>
      <p:sp>
        <p:nvSpPr>
          <p:cNvPr id="34" name="Freeform 12">
            <a:extLst>
              <a:ext uri="{FF2B5EF4-FFF2-40B4-BE49-F238E27FC236}">
                <a16:creationId xmlns:a16="http://schemas.microsoft.com/office/drawing/2014/main" id="{E09FD396-6306-44C1-B491-64DFADBE5DE3}"/>
              </a:ext>
            </a:extLst>
          </p:cNvPr>
          <p:cNvSpPr/>
          <p:nvPr/>
        </p:nvSpPr>
        <p:spPr>
          <a:xfrm>
            <a:off x="7522441" y="847658"/>
            <a:ext cx="1695658"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Ашуланады</a:t>
            </a:r>
            <a:endParaRPr lang="it-IT" sz="2400" dirty="0"/>
          </a:p>
        </p:txBody>
      </p:sp>
      <p:sp>
        <p:nvSpPr>
          <p:cNvPr id="36" name="Freeform 14">
            <a:extLst>
              <a:ext uri="{FF2B5EF4-FFF2-40B4-BE49-F238E27FC236}">
                <a16:creationId xmlns:a16="http://schemas.microsoft.com/office/drawing/2014/main" id="{347C925C-F9CC-4941-827F-2326F81ED79E}"/>
              </a:ext>
            </a:extLst>
          </p:cNvPr>
          <p:cNvSpPr/>
          <p:nvPr/>
        </p:nvSpPr>
        <p:spPr>
          <a:xfrm>
            <a:off x="8798873" y="207693"/>
            <a:ext cx="1929923"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Достарымен</a:t>
            </a:r>
            <a:r>
              <a:rPr lang="ru-RU" sz="2400" dirty="0"/>
              <a:t> </a:t>
            </a:r>
            <a:r>
              <a:rPr lang="ru-RU" sz="2400" dirty="0" err="1"/>
              <a:t>сөйлеседі</a:t>
            </a:r>
            <a:endParaRPr lang="ru-RU" sz="2400" dirty="0"/>
          </a:p>
        </p:txBody>
      </p:sp>
      <p:sp>
        <p:nvSpPr>
          <p:cNvPr id="38" name="Freeform 16">
            <a:extLst>
              <a:ext uri="{FF2B5EF4-FFF2-40B4-BE49-F238E27FC236}">
                <a16:creationId xmlns:a16="http://schemas.microsoft.com/office/drawing/2014/main" id="{22FDCBEA-6C28-4877-9526-A592583C1052}"/>
              </a:ext>
            </a:extLst>
          </p:cNvPr>
          <p:cNvSpPr/>
          <p:nvPr/>
        </p:nvSpPr>
        <p:spPr>
          <a:xfrm>
            <a:off x="9581450" y="1256972"/>
            <a:ext cx="1695658" cy="154363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Басқаларды</a:t>
            </a:r>
            <a:r>
              <a:rPr lang="ru-RU" sz="2400" dirty="0">
                <a:latin typeface="Arial Narrow" panose="020B0606020202030204" pitchFamily="34" charset="0"/>
              </a:rPr>
              <a:t> </a:t>
            </a:r>
            <a:r>
              <a:rPr lang="ru-RU" sz="2400" dirty="0" err="1">
                <a:latin typeface="Arial Narrow" panose="020B0606020202030204" pitchFamily="34" charset="0"/>
              </a:rPr>
              <a:t>қорқытады</a:t>
            </a:r>
            <a:endParaRPr lang="ru-RU" sz="2400" dirty="0">
              <a:latin typeface="Arial Narrow" panose="020B0606020202030204" pitchFamily="34" charset="0"/>
            </a:endParaRPr>
          </a:p>
        </p:txBody>
      </p:sp>
      <p:sp>
        <p:nvSpPr>
          <p:cNvPr id="40" name="Freeform 18">
            <a:extLst>
              <a:ext uri="{FF2B5EF4-FFF2-40B4-BE49-F238E27FC236}">
                <a16:creationId xmlns:a16="http://schemas.microsoft.com/office/drawing/2014/main" id="{76122FFA-9B03-4E83-9631-0C8E070E59E4}"/>
              </a:ext>
            </a:extLst>
          </p:cNvPr>
          <p:cNvSpPr/>
          <p:nvPr/>
        </p:nvSpPr>
        <p:spPr>
          <a:xfrm>
            <a:off x="10268137" y="2623842"/>
            <a:ext cx="1700867" cy="134224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аз </a:t>
            </a:r>
            <a:r>
              <a:rPr lang="ru-RU" sz="2400" dirty="0" err="1"/>
              <a:t>ұйықтайды</a:t>
            </a:r>
            <a:endParaRPr lang="ru-RU" sz="2400" dirty="0"/>
          </a:p>
        </p:txBody>
      </p:sp>
      <p:sp>
        <p:nvSpPr>
          <p:cNvPr id="42" name="Freeform 20">
            <a:extLst>
              <a:ext uri="{FF2B5EF4-FFF2-40B4-BE49-F238E27FC236}">
                <a16:creationId xmlns:a16="http://schemas.microsoft.com/office/drawing/2014/main" id="{2C9F8F79-2F51-4B54-90E6-501534B46987}"/>
              </a:ext>
            </a:extLst>
          </p:cNvPr>
          <p:cNvSpPr/>
          <p:nvPr/>
        </p:nvSpPr>
        <p:spPr>
          <a:xfrm>
            <a:off x="9327279" y="3681181"/>
            <a:ext cx="1714986" cy="126555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a:t>
            </a:r>
            <a:r>
              <a:rPr lang="ru-RU" sz="2400" dirty="0" err="1"/>
              <a:t>көп</a:t>
            </a:r>
            <a:r>
              <a:rPr lang="ru-RU" sz="2400" dirty="0"/>
              <a:t> </a:t>
            </a:r>
            <a:r>
              <a:rPr lang="ru-RU" sz="2400" dirty="0" err="1"/>
              <a:t>ұйықтайды</a:t>
            </a:r>
            <a:endParaRPr lang="ru-RU" sz="2400" dirty="0"/>
          </a:p>
        </p:txBody>
      </p:sp>
      <p:sp>
        <p:nvSpPr>
          <p:cNvPr id="43" name="Freeform 24">
            <a:extLst>
              <a:ext uri="{FF2B5EF4-FFF2-40B4-BE49-F238E27FC236}">
                <a16:creationId xmlns:a16="http://schemas.microsoft.com/office/drawing/2014/main" id="{474825F3-499E-426E-B24F-6DA206A43349}"/>
              </a:ext>
            </a:extLst>
          </p:cNvPr>
          <p:cNvSpPr/>
          <p:nvPr/>
        </p:nvSpPr>
        <p:spPr>
          <a:xfrm>
            <a:off x="9049136" y="4946736"/>
            <a:ext cx="2295408" cy="1326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Барлығын</a:t>
            </a:r>
            <a:r>
              <a:rPr lang="ru-RU" sz="2400" dirty="0">
                <a:latin typeface="Arial Narrow" panose="020B0606020202030204" pitchFamily="34" charset="0"/>
              </a:rPr>
              <a:t> </a:t>
            </a:r>
            <a:r>
              <a:rPr lang="ru-RU" sz="2400" dirty="0" err="1">
                <a:latin typeface="Arial Narrow" panose="020B0606020202030204" pitchFamily="34" charset="0"/>
              </a:rPr>
              <a:t>күнделікке</a:t>
            </a:r>
            <a:r>
              <a:rPr lang="ru-RU" sz="2400" dirty="0">
                <a:latin typeface="Arial Narrow" panose="020B0606020202030204" pitchFamily="34" charset="0"/>
              </a:rPr>
              <a:t> </a:t>
            </a:r>
            <a:r>
              <a:rPr lang="ru-RU" sz="2400" dirty="0" err="1">
                <a:latin typeface="Arial Narrow" panose="020B0606020202030204" pitchFamily="34" charset="0"/>
              </a:rPr>
              <a:t>жазып</a:t>
            </a:r>
            <a:r>
              <a:rPr lang="ru-RU" sz="2400" dirty="0">
                <a:latin typeface="Arial Narrow" panose="020B0606020202030204" pitchFamily="34" charset="0"/>
              </a:rPr>
              <a:t> </a:t>
            </a:r>
            <a:r>
              <a:rPr lang="ru-RU" sz="2400" dirty="0" err="1">
                <a:latin typeface="Arial Narrow" panose="020B0606020202030204" pitchFamily="34" charset="0"/>
              </a:rPr>
              <a:t>отырады</a:t>
            </a:r>
            <a:endParaRPr lang="ru-RU" sz="2400" dirty="0">
              <a:latin typeface="Arial Narrow" panose="020B0606020202030204" pitchFamily="34" charset="0"/>
            </a:endParaRPr>
          </a:p>
        </p:txBody>
      </p:sp>
      <p:sp>
        <p:nvSpPr>
          <p:cNvPr id="44" name="Freeform 26">
            <a:extLst>
              <a:ext uri="{FF2B5EF4-FFF2-40B4-BE49-F238E27FC236}">
                <a16:creationId xmlns:a16="http://schemas.microsoft.com/office/drawing/2014/main" id="{99612BD3-0B3C-4B85-9D2D-59D306DEA6FC}"/>
              </a:ext>
            </a:extLst>
          </p:cNvPr>
          <p:cNvSpPr/>
          <p:nvPr/>
        </p:nvSpPr>
        <p:spPr>
          <a:xfrm>
            <a:off x="6771861" y="4665528"/>
            <a:ext cx="2378830" cy="1413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Компьютерлік</a:t>
            </a:r>
            <a:r>
              <a:rPr lang="ru-RU" sz="2400" dirty="0"/>
              <a:t> </a:t>
            </a:r>
            <a:r>
              <a:rPr lang="ru-RU" sz="2400" dirty="0" err="1"/>
              <a:t>ойындармен</a:t>
            </a:r>
            <a:r>
              <a:rPr lang="ru-RU" sz="2400" dirty="0"/>
              <a:t> </a:t>
            </a:r>
            <a:r>
              <a:rPr lang="ru-RU" sz="2400" dirty="0" err="1"/>
              <a:t>ойнайды</a:t>
            </a:r>
            <a:endParaRPr lang="ru-RU" sz="2400" dirty="0"/>
          </a:p>
        </p:txBody>
      </p:sp>
    </p:spTree>
    <p:extLst>
      <p:ext uri="{BB962C8B-B14F-4D97-AF65-F5344CB8AC3E}">
        <p14:creationId xmlns:p14="http://schemas.microsoft.com/office/powerpoint/2010/main" val="273808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txBox="1">
            <a:spLocks/>
          </p:cNvSpPr>
          <p:nvPr/>
        </p:nvSpPr>
        <p:spPr>
          <a:xfrm>
            <a:off x="691942" y="1585264"/>
            <a:ext cx="4771879" cy="4801314"/>
          </a:xfrm>
          <a:prstGeom prst="rect">
            <a:avLst/>
          </a:prstGeom>
          <a:ln w="57150">
            <a:solidFill>
              <a:srgbClr val="00B050"/>
            </a:solidFill>
          </a:ln>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dirty="0" err="1"/>
              <a:t>Өзіңді</a:t>
            </a:r>
            <a:r>
              <a:rPr lang="ru-RU" b="1" dirty="0"/>
              <a:t> </a:t>
            </a:r>
            <a:r>
              <a:rPr lang="ru-RU" b="1" dirty="0" err="1"/>
              <a:t>сабырға</a:t>
            </a:r>
            <a:r>
              <a:rPr lang="ru-RU" b="1" dirty="0"/>
              <a:t> </a:t>
            </a:r>
            <a:r>
              <a:rPr lang="ru-RU" b="1" dirty="0" err="1"/>
              <a:t>шақыр</a:t>
            </a:r>
            <a:r>
              <a:rPr lang="ru-RU" b="1" dirty="0"/>
              <a:t>.</a:t>
            </a:r>
          </a:p>
          <a:p>
            <a:pPr marL="0" indent="0">
              <a:buNone/>
            </a:pPr>
            <a:r>
              <a:rPr lang="ru-RU" b="1" dirty="0">
                <a:solidFill>
                  <a:srgbClr val="7030A0"/>
                </a:solidFill>
              </a:rPr>
              <a:t>10</a:t>
            </a:r>
            <a:r>
              <a:rPr lang="en-GB" b="1" dirty="0">
                <a:solidFill>
                  <a:srgbClr val="7030A0"/>
                </a:solidFill>
              </a:rPr>
              <a:t>-</a:t>
            </a:r>
            <a:r>
              <a:rPr lang="kk-KZ" b="1" dirty="0">
                <a:solidFill>
                  <a:srgbClr val="7030A0"/>
                </a:solidFill>
              </a:rPr>
              <a:t>ға дейін сана</a:t>
            </a:r>
            <a:r>
              <a:rPr lang="ru-RU" b="1" dirty="0">
                <a:solidFill>
                  <a:srgbClr val="7030A0"/>
                </a:solidFill>
              </a:rPr>
              <a:t>.</a:t>
            </a:r>
          </a:p>
          <a:p>
            <a:pPr marL="0" indent="0">
              <a:buNone/>
            </a:pPr>
            <a:r>
              <a:rPr lang="ru-RU" b="1" dirty="0" err="1"/>
              <a:t>Ен</a:t>
            </a:r>
            <a:r>
              <a:rPr lang="ru-RU" b="1" dirty="0"/>
              <a:t> </a:t>
            </a:r>
            <a:r>
              <a:rPr lang="ru-RU" b="1" dirty="0" err="1"/>
              <a:t>далада</a:t>
            </a:r>
            <a:r>
              <a:rPr lang="ru-RU" b="1" dirty="0"/>
              <a:t>/</a:t>
            </a:r>
            <a:r>
              <a:rPr lang="ru-RU" b="1" dirty="0" err="1"/>
              <a:t>орманда</a:t>
            </a:r>
            <a:r>
              <a:rPr lang="ru-RU" b="1" dirty="0"/>
              <a:t>/</a:t>
            </a:r>
            <a:r>
              <a:rPr lang="ru-RU" b="1" dirty="0" err="1"/>
              <a:t>үйде</a:t>
            </a:r>
            <a:r>
              <a:rPr lang="ru-RU" b="1" dirty="0"/>
              <a:t> </a:t>
            </a:r>
            <a:r>
              <a:rPr lang="ru-RU" b="1" dirty="0" err="1"/>
              <a:t>жастыққа</a:t>
            </a:r>
            <a:r>
              <a:rPr lang="ru-RU" b="1" dirty="0"/>
              <a:t> </a:t>
            </a:r>
            <a:r>
              <a:rPr lang="ru-RU" b="1" dirty="0" err="1"/>
              <a:t>айғайла</a:t>
            </a:r>
            <a:r>
              <a:rPr lang="ru-RU" b="1" dirty="0"/>
              <a:t>.</a:t>
            </a:r>
          </a:p>
          <a:p>
            <a:pPr marL="0" indent="0">
              <a:buNone/>
            </a:pPr>
            <a:r>
              <a:rPr lang="ru-RU" b="1" dirty="0" err="1">
                <a:solidFill>
                  <a:srgbClr val="7030A0"/>
                </a:solidFill>
              </a:rPr>
              <a:t>Өзің</a:t>
            </a:r>
            <a:r>
              <a:rPr lang="ru-RU" b="1" dirty="0">
                <a:solidFill>
                  <a:srgbClr val="7030A0"/>
                </a:solidFill>
              </a:rPr>
              <a:t> </a:t>
            </a:r>
            <a:r>
              <a:rPr lang="ru-RU" b="1" dirty="0" err="1">
                <a:solidFill>
                  <a:srgbClr val="7030A0"/>
                </a:solidFill>
              </a:rPr>
              <a:t>сенетін</a:t>
            </a:r>
            <a:r>
              <a:rPr lang="ru-RU" b="1" dirty="0">
                <a:solidFill>
                  <a:srgbClr val="7030A0"/>
                </a:solidFill>
              </a:rPr>
              <a:t> </a:t>
            </a:r>
            <a:r>
              <a:rPr lang="ru-RU" b="1" dirty="0" err="1">
                <a:solidFill>
                  <a:srgbClr val="7030A0"/>
                </a:solidFill>
              </a:rPr>
              <a:t>адаммен</a:t>
            </a:r>
            <a:r>
              <a:rPr lang="ru-RU" b="1" dirty="0">
                <a:solidFill>
                  <a:srgbClr val="7030A0"/>
                </a:solidFill>
              </a:rPr>
              <a:t> </a:t>
            </a:r>
            <a:r>
              <a:rPr lang="ru-RU" b="1" dirty="0" err="1">
                <a:solidFill>
                  <a:srgbClr val="7030A0"/>
                </a:solidFill>
              </a:rPr>
              <a:t>сөйлес</a:t>
            </a:r>
            <a:r>
              <a:rPr lang="ru-RU" b="1" dirty="0">
                <a:solidFill>
                  <a:srgbClr val="7030A0"/>
                </a:solidFill>
              </a:rPr>
              <a:t>. </a:t>
            </a:r>
            <a:r>
              <a:rPr lang="ru-RU" b="1" dirty="0" err="1">
                <a:solidFill>
                  <a:srgbClr val="7030A0"/>
                </a:solidFill>
              </a:rPr>
              <a:t>Өз</a:t>
            </a:r>
            <a:r>
              <a:rPr lang="ru-RU" b="1" dirty="0">
                <a:solidFill>
                  <a:srgbClr val="7030A0"/>
                </a:solidFill>
              </a:rPr>
              <a:t> </a:t>
            </a:r>
            <a:r>
              <a:rPr lang="ru-RU" b="1" dirty="0" err="1">
                <a:solidFill>
                  <a:srgbClr val="7030A0"/>
                </a:solidFill>
              </a:rPr>
              <a:t>сезімдерің</a:t>
            </a:r>
            <a:r>
              <a:rPr lang="ru-RU" b="1" dirty="0">
                <a:solidFill>
                  <a:srgbClr val="7030A0"/>
                </a:solidFill>
              </a:rPr>
              <a:t> </a:t>
            </a:r>
            <a:r>
              <a:rPr lang="ru-RU" b="1" dirty="0" err="1">
                <a:solidFill>
                  <a:srgbClr val="7030A0"/>
                </a:solidFill>
              </a:rPr>
              <a:t>туралы</a:t>
            </a:r>
            <a:r>
              <a:rPr lang="ru-RU" b="1" dirty="0">
                <a:solidFill>
                  <a:srgbClr val="7030A0"/>
                </a:solidFill>
              </a:rPr>
              <a:t> </a:t>
            </a:r>
            <a:r>
              <a:rPr lang="ru-RU" b="1" dirty="0" err="1">
                <a:solidFill>
                  <a:srgbClr val="7030A0"/>
                </a:solidFill>
              </a:rPr>
              <a:t>айтып</a:t>
            </a:r>
            <a:r>
              <a:rPr lang="ru-RU" b="1" dirty="0">
                <a:solidFill>
                  <a:srgbClr val="7030A0"/>
                </a:solidFill>
              </a:rPr>
              <a:t> </a:t>
            </a:r>
            <a:r>
              <a:rPr lang="ru-RU" b="1" dirty="0" err="1">
                <a:solidFill>
                  <a:srgbClr val="7030A0"/>
                </a:solidFill>
              </a:rPr>
              <a:t>бер</a:t>
            </a:r>
            <a:r>
              <a:rPr lang="ru-RU" b="1" dirty="0">
                <a:solidFill>
                  <a:srgbClr val="7030A0"/>
                </a:solidFill>
              </a:rPr>
              <a:t>.</a:t>
            </a:r>
          </a:p>
          <a:p>
            <a:pPr marL="0" indent="0">
              <a:buNone/>
            </a:pPr>
            <a:r>
              <a:rPr lang="ru-RU" b="1" dirty="0" err="1"/>
              <a:t>Бәрін</a:t>
            </a:r>
            <a:r>
              <a:rPr lang="ru-RU" b="1" dirty="0"/>
              <a:t> </a:t>
            </a:r>
            <a:r>
              <a:rPr lang="ru-RU" b="1" dirty="0" err="1"/>
              <a:t>үйдегі</a:t>
            </a:r>
            <a:r>
              <a:rPr lang="ru-RU" b="1" dirty="0"/>
              <a:t> </a:t>
            </a:r>
            <a:r>
              <a:rPr lang="ru-RU" b="1" dirty="0" err="1"/>
              <a:t>сүйікті</a:t>
            </a:r>
            <a:r>
              <a:rPr lang="ru-RU" b="1" dirty="0"/>
              <a:t> </a:t>
            </a:r>
            <a:r>
              <a:rPr lang="ru-RU" b="1" dirty="0" err="1"/>
              <a:t>жануарыңа</a:t>
            </a:r>
            <a:r>
              <a:rPr lang="ru-RU" b="1" dirty="0"/>
              <a:t> (</a:t>
            </a:r>
            <a:r>
              <a:rPr lang="ru-RU" b="1" dirty="0" err="1"/>
              <a:t>мысыққа</a:t>
            </a:r>
            <a:r>
              <a:rPr lang="ru-RU" b="1" dirty="0"/>
              <a:t>, </a:t>
            </a:r>
            <a:r>
              <a:rPr lang="ru-RU" b="1" dirty="0" err="1"/>
              <a:t>итке</a:t>
            </a:r>
            <a:r>
              <a:rPr lang="ru-RU" b="1" dirty="0"/>
              <a:t>, </a:t>
            </a:r>
            <a:r>
              <a:rPr lang="ru-RU" b="1" dirty="0" err="1"/>
              <a:t>т.б</a:t>
            </a:r>
            <a:r>
              <a:rPr lang="ru-RU" b="1" dirty="0"/>
              <a:t>.) </a:t>
            </a:r>
            <a:r>
              <a:rPr lang="ru-RU" b="1" dirty="0" err="1"/>
              <a:t>айтып</a:t>
            </a:r>
            <a:r>
              <a:rPr lang="ru-RU" b="1" dirty="0"/>
              <a:t> </a:t>
            </a:r>
            <a:r>
              <a:rPr lang="ru-RU" b="1" dirty="0" err="1"/>
              <a:t>бер</a:t>
            </a:r>
            <a:r>
              <a:rPr lang="ru-RU" b="1" dirty="0"/>
              <a:t>, </a:t>
            </a:r>
            <a:r>
              <a:rPr lang="ru-RU" b="1" dirty="0" err="1"/>
              <a:t>онымен</a:t>
            </a:r>
            <a:r>
              <a:rPr lang="ru-RU" b="1" dirty="0"/>
              <a:t> </a:t>
            </a:r>
            <a:r>
              <a:rPr lang="ru-RU" b="1" dirty="0" err="1"/>
              <a:t>ойна</a:t>
            </a:r>
            <a:r>
              <a:rPr lang="ru-RU" b="1" dirty="0"/>
              <a:t>.</a:t>
            </a:r>
          </a:p>
          <a:p>
            <a:pPr marL="0" indent="0">
              <a:buNone/>
            </a:pPr>
            <a:r>
              <a:rPr lang="ru-RU" b="1" dirty="0" err="1">
                <a:solidFill>
                  <a:srgbClr val="7030A0"/>
                </a:solidFill>
              </a:rPr>
              <a:t>Бәрін</a:t>
            </a:r>
            <a:r>
              <a:rPr lang="ru-RU" b="1" dirty="0">
                <a:solidFill>
                  <a:srgbClr val="7030A0"/>
                </a:solidFill>
              </a:rPr>
              <a:t> </a:t>
            </a:r>
            <a:r>
              <a:rPr lang="ru-RU" b="1" dirty="0" err="1">
                <a:solidFill>
                  <a:srgbClr val="7030A0"/>
                </a:solidFill>
              </a:rPr>
              <a:t>сүйікті</a:t>
            </a:r>
            <a:r>
              <a:rPr lang="ru-RU" b="1" dirty="0">
                <a:solidFill>
                  <a:srgbClr val="7030A0"/>
                </a:solidFill>
              </a:rPr>
              <a:t> </a:t>
            </a:r>
            <a:r>
              <a:rPr lang="ru-RU" b="1" dirty="0" err="1">
                <a:solidFill>
                  <a:srgbClr val="7030A0"/>
                </a:solidFill>
              </a:rPr>
              <a:t>ойыншығыңа</a:t>
            </a:r>
            <a:r>
              <a:rPr lang="ru-RU" b="1" dirty="0">
                <a:solidFill>
                  <a:srgbClr val="7030A0"/>
                </a:solidFill>
              </a:rPr>
              <a:t> (</a:t>
            </a:r>
            <a:r>
              <a:rPr lang="ru-RU" b="1" dirty="0" err="1">
                <a:solidFill>
                  <a:srgbClr val="7030A0"/>
                </a:solidFill>
              </a:rPr>
              <a:t>фотосуреттегі</a:t>
            </a:r>
            <a:r>
              <a:rPr lang="ru-RU" b="1" dirty="0">
                <a:solidFill>
                  <a:srgbClr val="7030A0"/>
                </a:solidFill>
              </a:rPr>
              <a:t> </a:t>
            </a:r>
            <a:r>
              <a:rPr lang="ru-RU" b="1" dirty="0" err="1">
                <a:solidFill>
                  <a:srgbClr val="7030A0"/>
                </a:solidFill>
              </a:rPr>
              <a:t>адамға</a:t>
            </a:r>
            <a:r>
              <a:rPr lang="ru-RU" b="1" dirty="0">
                <a:solidFill>
                  <a:srgbClr val="7030A0"/>
                </a:solidFill>
              </a:rPr>
              <a:t>) </a:t>
            </a:r>
            <a:r>
              <a:rPr lang="ru-RU" b="1" dirty="0" err="1">
                <a:solidFill>
                  <a:srgbClr val="7030A0"/>
                </a:solidFill>
              </a:rPr>
              <a:t>айтып</a:t>
            </a:r>
            <a:r>
              <a:rPr lang="ru-RU" b="1" dirty="0">
                <a:solidFill>
                  <a:srgbClr val="7030A0"/>
                </a:solidFill>
              </a:rPr>
              <a:t> </a:t>
            </a:r>
            <a:r>
              <a:rPr lang="ru-RU" b="1" dirty="0" err="1">
                <a:solidFill>
                  <a:srgbClr val="7030A0"/>
                </a:solidFill>
              </a:rPr>
              <a:t>бер</a:t>
            </a:r>
            <a:r>
              <a:rPr lang="ru-RU" b="1" dirty="0">
                <a:solidFill>
                  <a:srgbClr val="7030A0"/>
                </a:solidFill>
              </a:rPr>
              <a:t>.</a:t>
            </a:r>
          </a:p>
        </p:txBody>
      </p:sp>
      <p:sp>
        <p:nvSpPr>
          <p:cNvPr id="3" name="Заголовок 2"/>
          <p:cNvSpPr>
            <a:spLocks noGrp="1"/>
          </p:cNvSpPr>
          <p:nvPr>
            <p:ph type="title"/>
          </p:nvPr>
        </p:nvSpPr>
        <p:spPr>
          <a:xfrm>
            <a:off x="838200" y="0"/>
            <a:ext cx="10515600" cy="1325563"/>
          </a:xfrm>
        </p:spPr>
        <p:txBody>
          <a:bodyPr>
            <a:noAutofit/>
          </a:bodyPr>
          <a:lstStyle/>
          <a:p>
            <a:pPr algn="ctr"/>
            <a:r>
              <a:rPr lang="ru-RU" sz="3500" b="1" dirty="0">
                <a:solidFill>
                  <a:srgbClr val="05856D"/>
                </a:solidFill>
                <a:latin typeface="+mn-lt"/>
              </a:rPr>
              <a:t>БОЙЫМДЫ ЖАҒЫМСЫЗ ЭМОЦИЯЛАР БИЛЕП АЛСА, НЕ ІСТЕУ КЕРЕК?</a:t>
            </a:r>
            <a:endParaRPr lang="ru-RU" sz="3500" dirty="0">
              <a:solidFill>
                <a:srgbClr val="05856D"/>
              </a:solidFill>
              <a:latin typeface="+mn-lt"/>
            </a:endParaRPr>
          </a:p>
        </p:txBody>
      </p:sp>
      <p:sp>
        <p:nvSpPr>
          <p:cNvPr id="2" name="Прямоугольник 1"/>
          <p:cNvSpPr/>
          <p:nvPr/>
        </p:nvSpPr>
        <p:spPr>
          <a:xfrm>
            <a:off x="6482645" y="1585264"/>
            <a:ext cx="5017412" cy="3985706"/>
          </a:xfrm>
          <a:prstGeom prst="rect">
            <a:avLst/>
          </a:prstGeom>
          <a:ln w="57150">
            <a:solidFill>
              <a:srgbClr val="00B050"/>
            </a:solidFill>
          </a:ln>
        </p:spPr>
        <p:txBody>
          <a:bodyPr wrap="square">
            <a:spAutoFit/>
          </a:bodyPr>
          <a:lstStyle/>
          <a:p>
            <a:r>
              <a:rPr lang="ru-RU" sz="2500" b="1" dirty="0" err="1">
                <a:solidFill>
                  <a:srgbClr val="7030A0"/>
                </a:solidFill>
              </a:rPr>
              <a:t>Аквариумдегі</a:t>
            </a:r>
            <a:r>
              <a:rPr lang="ru-RU" sz="2500" b="1" dirty="0">
                <a:solidFill>
                  <a:srgbClr val="7030A0"/>
                </a:solidFill>
              </a:rPr>
              <a:t> </a:t>
            </a:r>
            <a:r>
              <a:rPr lang="ru-RU" sz="2500" b="1" dirty="0" err="1">
                <a:solidFill>
                  <a:srgbClr val="7030A0"/>
                </a:solidFill>
              </a:rPr>
              <a:t>балықтарға</a:t>
            </a:r>
            <a:r>
              <a:rPr lang="ru-RU" sz="2500" b="1" dirty="0">
                <a:solidFill>
                  <a:srgbClr val="7030A0"/>
                </a:solidFill>
              </a:rPr>
              <a:t>, </a:t>
            </a:r>
            <a:r>
              <a:rPr lang="ru-RU" sz="2500" b="1" dirty="0" err="1">
                <a:solidFill>
                  <a:srgbClr val="7030A0"/>
                </a:solidFill>
              </a:rPr>
              <a:t>жанып</a:t>
            </a:r>
            <a:r>
              <a:rPr lang="ru-RU" sz="2500" b="1" dirty="0">
                <a:solidFill>
                  <a:srgbClr val="7030A0"/>
                </a:solidFill>
              </a:rPr>
              <a:t> </a:t>
            </a:r>
            <a:r>
              <a:rPr lang="ru-RU" sz="2500" b="1" dirty="0" err="1">
                <a:solidFill>
                  <a:srgbClr val="7030A0"/>
                </a:solidFill>
              </a:rPr>
              <a:t>жатқан</a:t>
            </a:r>
            <a:r>
              <a:rPr lang="ru-RU" sz="2500" b="1" dirty="0">
                <a:solidFill>
                  <a:srgbClr val="7030A0"/>
                </a:solidFill>
              </a:rPr>
              <a:t> </a:t>
            </a:r>
            <a:r>
              <a:rPr lang="ru-RU" sz="2500" b="1" dirty="0" err="1">
                <a:solidFill>
                  <a:srgbClr val="7030A0"/>
                </a:solidFill>
              </a:rPr>
              <a:t>отқа</a:t>
            </a:r>
            <a:r>
              <a:rPr lang="ru-RU" sz="2500" b="1" dirty="0">
                <a:solidFill>
                  <a:srgbClr val="7030A0"/>
                </a:solidFill>
              </a:rPr>
              <a:t> (</a:t>
            </a:r>
            <a:r>
              <a:rPr lang="ru-RU" sz="2500" b="1" dirty="0" err="1">
                <a:solidFill>
                  <a:srgbClr val="7030A0"/>
                </a:solidFill>
              </a:rPr>
              <a:t>балауызға</a:t>
            </a:r>
            <a:r>
              <a:rPr lang="ru-RU" sz="2500" b="1" dirty="0">
                <a:solidFill>
                  <a:srgbClr val="7030A0"/>
                </a:solidFill>
              </a:rPr>
              <a:t>), </a:t>
            </a:r>
            <a:r>
              <a:rPr lang="ru-RU" sz="2500" b="1" dirty="0" err="1">
                <a:solidFill>
                  <a:srgbClr val="7030A0"/>
                </a:solidFill>
              </a:rPr>
              <a:t>ағып</a:t>
            </a:r>
            <a:r>
              <a:rPr lang="ru-RU" sz="2500" b="1" dirty="0">
                <a:solidFill>
                  <a:srgbClr val="7030A0"/>
                </a:solidFill>
              </a:rPr>
              <a:t> </a:t>
            </a:r>
            <a:r>
              <a:rPr lang="ru-RU" sz="2500" b="1" dirty="0" err="1">
                <a:solidFill>
                  <a:srgbClr val="7030A0"/>
                </a:solidFill>
              </a:rPr>
              <a:t>жатқан</a:t>
            </a:r>
            <a:r>
              <a:rPr lang="ru-RU" sz="2500" b="1" dirty="0">
                <a:solidFill>
                  <a:srgbClr val="7030A0"/>
                </a:solidFill>
              </a:rPr>
              <a:t> </a:t>
            </a:r>
            <a:r>
              <a:rPr lang="ru-RU" sz="2500" b="1" dirty="0" err="1">
                <a:solidFill>
                  <a:srgbClr val="7030A0"/>
                </a:solidFill>
              </a:rPr>
              <a:t>суға</a:t>
            </a:r>
            <a:r>
              <a:rPr lang="ru-RU" sz="2500" b="1" dirty="0">
                <a:solidFill>
                  <a:srgbClr val="7030A0"/>
                </a:solidFill>
              </a:rPr>
              <a:t> </a:t>
            </a:r>
            <a:r>
              <a:rPr lang="ru-RU" sz="2500" b="1" dirty="0" err="1">
                <a:solidFill>
                  <a:srgbClr val="7030A0"/>
                </a:solidFill>
              </a:rPr>
              <a:t>қара</a:t>
            </a:r>
            <a:endParaRPr lang="ru-RU" sz="2500" b="1" dirty="0">
              <a:solidFill>
                <a:srgbClr val="7030A0"/>
              </a:solidFill>
            </a:endParaRPr>
          </a:p>
          <a:p>
            <a:r>
              <a:rPr lang="ru-RU" sz="2500" b="1" dirty="0" err="1"/>
              <a:t>Спортпен</a:t>
            </a:r>
            <a:r>
              <a:rPr lang="ru-RU" sz="2500" b="1" dirty="0"/>
              <a:t> </a:t>
            </a:r>
            <a:r>
              <a:rPr lang="ru-RU" sz="2500" b="1" dirty="0" err="1"/>
              <a:t>айналыс</a:t>
            </a:r>
            <a:r>
              <a:rPr lang="ru-RU" sz="2500" b="1" dirty="0"/>
              <a:t>, </a:t>
            </a:r>
            <a:r>
              <a:rPr lang="ru-RU" sz="2500" b="1" dirty="0" err="1"/>
              <a:t>серуенде</a:t>
            </a:r>
            <a:r>
              <a:rPr lang="ru-RU" sz="2500" b="1" dirty="0"/>
              <a:t>.</a:t>
            </a:r>
          </a:p>
          <a:p>
            <a:r>
              <a:rPr lang="ru-RU" sz="2500" b="1" dirty="0" err="1">
                <a:solidFill>
                  <a:srgbClr val="7030A0"/>
                </a:solidFill>
              </a:rPr>
              <a:t>Ұйықта</a:t>
            </a:r>
            <a:r>
              <a:rPr lang="ru-RU" sz="2500" b="1" dirty="0">
                <a:solidFill>
                  <a:srgbClr val="7030A0"/>
                </a:solidFill>
              </a:rPr>
              <a:t>.</a:t>
            </a:r>
          </a:p>
          <a:p>
            <a:r>
              <a:rPr lang="ru-RU" sz="2500" b="1" dirty="0" err="1"/>
              <a:t>Жылап</a:t>
            </a:r>
            <a:r>
              <a:rPr lang="ru-RU" sz="2500" b="1" dirty="0"/>
              <a:t> ал.</a:t>
            </a:r>
          </a:p>
          <a:p>
            <a:r>
              <a:rPr lang="ru-RU" sz="2500" b="1" dirty="0" err="1">
                <a:solidFill>
                  <a:srgbClr val="7030A0"/>
                </a:solidFill>
              </a:rPr>
              <a:t>Оңаша</a:t>
            </a:r>
            <a:r>
              <a:rPr lang="ru-RU" sz="2500" b="1" dirty="0">
                <a:solidFill>
                  <a:srgbClr val="7030A0"/>
                </a:solidFill>
              </a:rPr>
              <a:t> </a:t>
            </a:r>
            <a:r>
              <a:rPr lang="ru-RU" sz="2500" b="1" dirty="0" err="1">
                <a:solidFill>
                  <a:srgbClr val="7030A0"/>
                </a:solidFill>
              </a:rPr>
              <a:t>қалып</a:t>
            </a:r>
            <a:r>
              <a:rPr lang="ru-RU" sz="2500" b="1" dirty="0">
                <a:solidFill>
                  <a:srgbClr val="7030A0"/>
                </a:solidFill>
              </a:rPr>
              <a:t> </a:t>
            </a:r>
            <a:r>
              <a:rPr lang="ru-RU" sz="2500" b="1" dirty="0" err="1">
                <a:solidFill>
                  <a:srgbClr val="7030A0"/>
                </a:solidFill>
              </a:rPr>
              <a:t>көр</a:t>
            </a:r>
            <a:r>
              <a:rPr lang="ru-RU" sz="2500" b="1" dirty="0">
                <a:solidFill>
                  <a:srgbClr val="7030A0"/>
                </a:solidFill>
              </a:rPr>
              <a:t>.</a:t>
            </a:r>
          </a:p>
          <a:p>
            <a:r>
              <a:rPr lang="ru-RU" sz="2500" b="1" dirty="0" err="1"/>
              <a:t>Өлең</a:t>
            </a:r>
            <a:r>
              <a:rPr lang="ru-RU" sz="2500" b="1" dirty="0"/>
              <a:t> </a:t>
            </a:r>
            <a:r>
              <a:rPr lang="ru-RU" sz="2500" b="1" dirty="0" err="1"/>
              <a:t>жазып</a:t>
            </a:r>
            <a:r>
              <a:rPr lang="ru-RU" sz="2500" b="1" dirty="0"/>
              <a:t> </a:t>
            </a:r>
            <a:r>
              <a:rPr lang="ru-RU" sz="2500" b="1" dirty="0" err="1"/>
              <a:t>көр</a:t>
            </a:r>
            <a:r>
              <a:rPr lang="ru-RU" sz="2500" b="1" dirty="0"/>
              <a:t>.</a:t>
            </a:r>
          </a:p>
          <a:p>
            <a:r>
              <a:rPr lang="ru-RU" sz="2500" b="1" dirty="0" err="1">
                <a:solidFill>
                  <a:srgbClr val="7030A0"/>
                </a:solidFill>
              </a:rPr>
              <a:t>Көңілді</a:t>
            </a:r>
            <a:r>
              <a:rPr lang="ru-RU" sz="2500" b="1" dirty="0">
                <a:solidFill>
                  <a:srgbClr val="7030A0"/>
                </a:solidFill>
              </a:rPr>
              <a:t> </a:t>
            </a:r>
            <a:r>
              <a:rPr lang="ru-RU" sz="2500" b="1" dirty="0" err="1">
                <a:solidFill>
                  <a:srgbClr val="7030A0"/>
                </a:solidFill>
              </a:rPr>
              <a:t>ән</a:t>
            </a:r>
            <a:r>
              <a:rPr lang="ru-RU" sz="2500" b="1" dirty="0">
                <a:solidFill>
                  <a:srgbClr val="7030A0"/>
                </a:solidFill>
              </a:rPr>
              <a:t> </a:t>
            </a:r>
            <a:r>
              <a:rPr lang="ru-RU" sz="2500" b="1" dirty="0" err="1">
                <a:solidFill>
                  <a:srgbClr val="7030A0"/>
                </a:solidFill>
              </a:rPr>
              <a:t>айтып</a:t>
            </a:r>
            <a:r>
              <a:rPr lang="ru-RU" sz="2500" b="1" dirty="0">
                <a:solidFill>
                  <a:srgbClr val="7030A0"/>
                </a:solidFill>
              </a:rPr>
              <a:t> </a:t>
            </a:r>
            <a:r>
              <a:rPr lang="ru-RU" sz="2500" b="1" dirty="0" err="1">
                <a:solidFill>
                  <a:srgbClr val="7030A0"/>
                </a:solidFill>
              </a:rPr>
              <a:t>көр</a:t>
            </a:r>
            <a:r>
              <a:rPr lang="ru-RU" sz="2500" b="1" dirty="0">
                <a:solidFill>
                  <a:srgbClr val="7030A0"/>
                </a:solidFill>
              </a:rPr>
              <a:t>.</a:t>
            </a:r>
          </a:p>
          <a:p>
            <a:r>
              <a:rPr lang="ru-RU" sz="2800" b="1" dirty="0" err="1"/>
              <a:t>Босаңсытатын</a:t>
            </a:r>
            <a:r>
              <a:rPr lang="ru-RU" sz="2800" b="1" dirty="0"/>
              <a:t> </a:t>
            </a:r>
            <a:r>
              <a:rPr lang="ru-RU" sz="2800" b="1" dirty="0" err="1"/>
              <a:t>жаттығу</a:t>
            </a:r>
            <a:r>
              <a:rPr lang="ru-RU" sz="2800" b="1" dirty="0"/>
              <a:t> </a:t>
            </a:r>
            <a:r>
              <a:rPr lang="ru-RU" sz="2800" b="1" dirty="0" err="1"/>
              <a:t>жаса</a:t>
            </a:r>
            <a:r>
              <a:rPr lang="ru-RU" sz="2800" b="1" dirty="0"/>
              <a:t>.</a:t>
            </a:r>
          </a:p>
        </p:txBody>
      </p:sp>
    </p:spTree>
    <p:extLst>
      <p:ext uri="{BB962C8B-B14F-4D97-AF65-F5344CB8AC3E}">
        <p14:creationId xmlns:p14="http://schemas.microsoft.com/office/powerpoint/2010/main" val="14401702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openxmlformats.org/package/2006/metadata/core-properties"/>
    <ds:schemaRef ds:uri="http://www.w3.org/XML/1998/namespace"/>
    <ds:schemaRef ds:uri="4873beb7-5857-4685-be1f-d57550cc96cc"/>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3818</Words>
  <Application>Microsoft Office PowerPoint</Application>
  <PresentationFormat>Widescreen</PresentationFormat>
  <Paragraphs>246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Calibri Light</vt:lpstr>
      <vt:lpstr>Euphemia</vt:lpstr>
      <vt:lpstr>Wingdings</vt:lpstr>
      <vt:lpstr>Тема Office</vt:lpstr>
      <vt:lpstr>PowerPoint Presentation</vt:lpstr>
      <vt:lpstr>ӨМІР АТТЫ ЭМОЦИОНАЛДЫҚ ШАРЫҚТАУЛАР МЕН ҚҰЛДЫРАУЛАР!</vt:lpstr>
      <vt:lpstr>PowerPoint Presentation</vt:lpstr>
      <vt:lpstr>PowerPoint Presentation</vt:lpstr>
      <vt:lpstr>PowerPoint Presentation</vt:lpstr>
      <vt:lpstr>МЕН ӨЗ СЕЗІМДЕРІМДІ ҚАЛАЙ РЕТТЕЙ АЛАМЫН?</vt:lpstr>
      <vt:lpstr>PowerPoint Presentation</vt:lpstr>
      <vt:lpstr>PowerPoint Presentation</vt:lpstr>
      <vt:lpstr>БОЙЫМДЫ ЖАҒЫМСЫЗ ЭМОЦИЯЛАР БИЛЕП АЛСА, НЕ ІСТЕУ КЕРЕК?</vt:lpstr>
      <vt:lpstr>ОЙ ТОҚТАЙДЫ</vt:lpstr>
      <vt:lpstr>Ойдағы бейнелер</vt:lpstr>
      <vt:lpstr>БҰЛШЫҚ ЕТТІ ҮДЕМЕЛІ БОСАҢСЫТУ</vt:lpstr>
      <vt:lpstr>ТЕРЕҢ ТЫНЫСТАУ</vt:lpstr>
      <vt:lpstr>ҚАШАН КӨМЕККЕ ЖҮГІНУ КЕРЕК</vt:lpstr>
      <vt:lpstr>PowerPoint Presentation</vt:lpstr>
      <vt:lpstr>PowerPoint Presentation</vt:lpstr>
      <vt:lpstr>PowerPoint Presentation</vt:lpstr>
      <vt:lpstr>МЕНІҢ НЕ ІСТЕУІМ КЕРЕК?</vt:lpstr>
      <vt:lpstr>PowerPoint Presentation</vt:lpstr>
      <vt:lpstr>PowerPoint Presentation</vt:lpstr>
      <vt:lpstr>Ақпарат және мамандардың жеке тегін онлайн консультациялары келесі веб-сайтта:</vt:lpstr>
      <vt:lpstr>COVID-19.MENTALCENTER.KZ  ВЕБ-САЙТЫН ҚАЛАЙ ПАЙДАЛАНУ КЕРЕК:</vt:lpstr>
      <vt:lpstr>PowerPoint Presentation</vt:lpstr>
      <vt:lpstr>Қатысқаныңызға рақмет!  Сіз менімен кез-келген уақытта келесі байланыс мәліметтері арқылы хабарласа аласыз: Т.А.Ә. ______________ мектеп/колледж педагог-психологы  _______________ тел. _____________</vt:lpstr>
      <vt:lpstr>Өтінеміз, дәріске көңіліңіз қаншалықты толғанын реакция (смайл) арқылы көрсетіңіз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2020-08-12T10:54:03Z</dcterms:created>
  <dcterms:modified xsi:type="dcterms:W3CDTF">2020-10-05T17:49:09Z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