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0"/>
  </p:notesMasterIdLst>
  <p:sldIdLst>
    <p:sldId id="265" r:id="rId2"/>
    <p:sldId id="260" r:id="rId3"/>
    <p:sldId id="259" r:id="rId4"/>
    <p:sldId id="264" r:id="rId5"/>
    <p:sldId id="256" r:id="rId6"/>
    <p:sldId id="257" r:id="rId7"/>
    <p:sldId id="261" r:id="rId8"/>
    <p:sldId id="258" r:id="rId9"/>
    <p:sldId id="262" r:id="rId10"/>
    <p:sldId id="263" r:id="rId11"/>
    <p:sldId id="267" r:id="rId12"/>
    <p:sldId id="268" r:id="rId13"/>
    <p:sldId id="266" r:id="rId14"/>
    <p:sldId id="269" r:id="rId15"/>
    <p:sldId id="519" r:id="rId16"/>
    <p:sldId id="271" r:id="rId17"/>
    <p:sldId id="272" r:id="rId18"/>
    <p:sldId id="517"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66"/>
    <a:srgbClr val="B3E3E9"/>
    <a:srgbClr val="9DE3ED"/>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52688" autoAdjust="0"/>
  </p:normalViewPr>
  <p:slideViewPr>
    <p:cSldViewPr snapToGrid="0">
      <p:cViewPr varScale="1">
        <p:scale>
          <a:sx n="41" d="100"/>
          <a:sy n="41" d="100"/>
        </p:scale>
        <p:origin x="2083" y="4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C54759-B5C2-4B35-B65E-7EF42B718916}" type="datetimeFigureOut">
              <a:rPr lang="ru-RU" smtClean="0"/>
              <a:pPr/>
              <a:t>17.10.2020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7EF9A2-1BE1-43E3-AA90-D64DA13A90F0}" type="slidenum">
              <a:rPr lang="ru-RU" smtClean="0"/>
              <a:pPr/>
              <a:t>‹#›</a:t>
            </a:fld>
            <a:endParaRPr lang="ru-RU"/>
          </a:p>
        </p:txBody>
      </p:sp>
    </p:spTree>
    <p:extLst>
      <p:ext uri="{BB962C8B-B14F-4D97-AF65-F5344CB8AC3E}">
        <p14:creationId xmlns:p14="http://schemas.microsoft.com/office/powerpoint/2010/main" val="1704300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indent="182880"/>
            <a:r>
              <a:rPr lang="ru-RU" sz="1200" i="0" kern="1200" dirty="0" err="1">
                <a:solidFill>
                  <a:schemeClr val="tx1"/>
                </a:solidFill>
                <a:effectLst/>
                <a:latin typeface="+mn-lt"/>
                <a:ea typeface="+mn-ea"/>
                <a:cs typeface="+mn-cs"/>
              </a:rPr>
              <a:t>Қош</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келдіңдер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қымбатты</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достар</a:t>
            </a:r>
            <a:r>
              <a:rPr lang="ru-RU" sz="1200" i="0" kern="1200" dirty="0">
                <a:solidFill>
                  <a:schemeClr val="tx1"/>
                </a:solidFill>
                <a:effectLst/>
                <a:latin typeface="+mn-lt"/>
                <a:ea typeface="+mn-ea"/>
                <a:cs typeface="+mn-cs"/>
              </a:rPr>
              <a:t>!</a:t>
            </a:r>
          </a:p>
          <a:p>
            <a:pPr indent="182880"/>
            <a:r>
              <a:rPr lang="kk-KZ" sz="1200" i="0" kern="1200" dirty="0">
                <a:solidFill>
                  <a:schemeClr val="tx1"/>
                </a:solidFill>
                <a:effectLst/>
                <a:latin typeface="+mn-lt"/>
                <a:ea typeface="+mn-ea"/>
                <a:cs typeface="+mn-cs"/>
              </a:rPr>
              <a:t>Бүгін уақытымызды</a:t>
            </a:r>
            <a:r>
              <a:rPr lang="kk-KZ" sz="1200" i="0" kern="1200" baseline="0" dirty="0">
                <a:solidFill>
                  <a:schemeClr val="tx1"/>
                </a:solidFill>
                <a:effectLst/>
                <a:latin typeface="+mn-lt"/>
                <a:ea typeface="+mn-ea"/>
                <a:cs typeface="+mn-cs"/>
              </a:rPr>
              <a:t> қызықты әрі пайдалы өткіземіз деп үміттенемін! Ол үшін өздеріңде бар жақсы көңіл-күй, белсенділік, бірнеше парақ қағаз, маркерлер, қарындаштар керек.</a:t>
            </a:r>
            <a:endParaRPr lang="ru-RU" sz="1200" i="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F4D1DB77-CCF2-416F-94E3-CADC70D46ADF}" type="slidenum">
              <a:rPr lang="ru-RU" smtClean="0"/>
              <a:t>1</a:t>
            </a:fld>
            <a:endParaRPr lang="ru-RU"/>
          </a:p>
        </p:txBody>
      </p:sp>
    </p:spTree>
    <p:extLst>
      <p:ext uri="{BB962C8B-B14F-4D97-AF65-F5344CB8AC3E}">
        <p14:creationId xmlns:p14="http://schemas.microsoft.com/office/powerpoint/2010/main" val="1701338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kern="1200" dirty="0">
                <a:solidFill>
                  <a:schemeClr val="tx1"/>
                </a:solidFill>
                <a:effectLst/>
                <a:latin typeface="+mn-lt"/>
                <a:ea typeface="+mn-ea"/>
                <a:cs typeface="+mn-cs"/>
              </a:rPr>
              <a:t>Барлық мәселелеріңді өздерің шеше аласыңдар</a:t>
            </a:r>
            <a:r>
              <a:rPr lang="kk-KZ" sz="1200" kern="1200" baseline="0" dirty="0">
                <a:solidFill>
                  <a:schemeClr val="tx1"/>
                </a:solidFill>
                <a:effectLst/>
                <a:latin typeface="+mn-lt"/>
                <a:ea typeface="+mn-ea"/>
                <a:cs typeface="+mn-cs"/>
              </a:rPr>
              <a:t> деген пікір жалған, көп жайттар сендердің бақылауларыңнан тыс, мысалы, сыныптағы немесе елдегі немесе аумақтағы қоршаған орта немесе тіпті кейбір жеке басқа қатысты жайттар. Басқа адамдардардан көмек пен қолдау сұрау маңызды, олар құнды ақпарат беруі мүмкін, әрі мәселелеріңді шешуге көмектесіп те қалар.</a:t>
            </a:r>
            <a:endParaRPr lang="ru-RU" sz="1200" kern="1200" dirty="0">
              <a:solidFill>
                <a:schemeClr val="tx1"/>
              </a:solidFill>
              <a:effectLst/>
              <a:latin typeface="+mn-lt"/>
              <a:ea typeface="+mn-ea"/>
              <a:cs typeface="+mn-cs"/>
            </a:endParaRPr>
          </a:p>
          <a:p>
            <a:pPr indent="182880"/>
            <a:r>
              <a:rPr lang="kk-KZ" sz="1200" kern="1200" dirty="0">
                <a:solidFill>
                  <a:schemeClr val="tx1"/>
                </a:solidFill>
                <a:effectLst/>
                <a:latin typeface="+mn-lt"/>
                <a:ea typeface="+mn-ea"/>
                <a:cs typeface="+mn-cs"/>
              </a:rPr>
              <a:t>Өз мәселелеріңді өздерің шешу керек және адамда соны істеу үшін жеткілікті күш пен батылдық бар деп көп айтылып жатады. Бірақ шын мәнінде біз үшін басқалардың көмегі қажет болатын жағдайларды</a:t>
            </a:r>
            <a:r>
              <a:rPr lang="kk-KZ" sz="1200" kern="1200" baseline="0" dirty="0">
                <a:solidFill>
                  <a:schemeClr val="tx1"/>
                </a:solidFill>
                <a:effectLst/>
                <a:latin typeface="+mn-lt"/>
                <a:ea typeface="+mn-ea"/>
                <a:cs typeface="+mn-cs"/>
              </a:rPr>
              <a:t> анықтау және тиісті адамдардың көмегіне жүгіну әлдеқайда батылдырақ және ақылдырақ болады.</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9C848F-F9B1-4BC1-ACC3-B0D141E7FB31}" type="slidenum">
              <a:rPr lang="it-IT" smtClean="0"/>
              <a:pPr/>
              <a:t>10</a:t>
            </a:fld>
            <a:endParaRPr lang="it-IT" dirty="0"/>
          </a:p>
        </p:txBody>
      </p:sp>
    </p:spTree>
    <p:extLst>
      <p:ext uri="{BB962C8B-B14F-4D97-AF65-F5344CB8AC3E}">
        <p14:creationId xmlns:p14="http://schemas.microsoft.com/office/powerpoint/2010/main" val="2164318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kern="1200" dirty="0">
                <a:solidFill>
                  <a:schemeClr val="tx1"/>
                </a:solidFill>
                <a:effectLst/>
                <a:latin typeface="+mn-lt"/>
                <a:ea typeface="+mn-ea"/>
                <a:cs typeface="+mn-cs"/>
              </a:rPr>
              <a:t>Стресспен және дағдарыспен күресте отбасының қолдауы, достармен араласу, ұйықтау, дәмді тамақ, музыка, фильмдер көмектесе алады дедік...</a:t>
            </a:r>
          </a:p>
          <a:p>
            <a:pPr indent="182880"/>
            <a:r>
              <a:rPr lang="kk-KZ" sz="1200" kern="1200" dirty="0">
                <a:solidFill>
                  <a:schemeClr val="tx1"/>
                </a:solidFill>
                <a:effectLst/>
                <a:latin typeface="+mn-lt"/>
                <a:ea typeface="+mn-ea"/>
                <a:cs typeface="+mn-cs"/>
              </a:rPr>
              <a:t>Оған қоса эмоциялық күйлеріңді өзгерте алатын арнайы тәсілдер</a:t>
            </a:r>
            <a:r>
              <a:rPr lang="kk-KZ" sz="1200" kern="1200" baseline="0" dirty="0">
                <a:solidFill>
                  <a:schemeClr val="tx1"/>
                </a:solidFill>
                <a:effectLst/>
                <a:latin typeface="+mn-lt"/>
                <a:ea typeface="+mn-ea"/>
                <a:cs typeface="+mn-cs"/>
              </a:rPr>
              <a:t> бар, олар – өз тәртібін өзі реттеу техникалары.</a:t>
            </a: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7EF9A2-1BE1-43E3-AA90-D64DA13A90F0}" type="slidenum">
              <a:rPr lang="ru-RU" smtClean="0"/>
              <a:pPr/>
              <a:t>11</a:t>
            </a:fld>
            <a:endParaRPr lang="ru-RU"/>
          </a:p>
        </p:txBody>
      </p:sp>
    </p:spTree>
    <p:extLst>
      <p:ext uri="{BB962C8B-B14F-4D97-AF65-F5344CB8AC3E}">
        <p14:creationId xmlns:p14="http://schemas.microsoft.com/office/powerpoint/2010/main" val="3130321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kern="1200" dirty="0">
                <a:solidFill>
                  <a:schemeClr val="tx1"/>
                </a:solidFill>
                <a:effectLst/>
                <a:latin typeface="+mn-lt"/>
                <a:ea typeface="+mn-ea"/>
                <a:cs typeface="+mn-cs"/>
              </a:rPr>
              <a:t>Өз тәртібін өзі реттеу туралы айтқанда біз әдіс-тәсілдер тым көп екенін түсінуіміз керек. Солардың ішінен дәл сендерге лайықтысын таңдап алу керек.</a:t>
            </a:r>
          </a:p>
          <a:p>
            <a:pPr indent="182880"/>
            <a:r>
              <a:rPr lang="kk-KZ" sz="1200" kern="1200" dirty="0">
                <a:solidFill>
                  <a:schemeClr val="tx1"/>
                </a:solidFill>
                <a:effectLst/>
                <a:latin typeface="+mn-lt"/>
                <a:ea typeface="+mn-ea"/>
                <a:cs typeface="+mn-cs"/>
              </a:rPr>
              <a:t>Осы және келесі слайдтарда жаттығу кешені берілген, оларды шектен тыс</a:t>
            </a:r>
            <a:r>
              <a:rPr lang="kk-KZ" sz="1200" kern="1200" baseline="0" dirty="0">
                <a:solidFill>
                  <a:schemeClr val="tx1"/>
                </a:solidFill>
                <a:effectLst/>
                <a:latin typeface="+mn-lt"/>
                <a:ea typeface="+mn-ea"/>
                <a:cs typeface="+mn-cs"/>
              </a:rPr>
              <a:t> </a:t>
            </a:r>
            <a:r>
              <a:rPr lang="kk-KZ" sz="1200" kern="1200" dirty="0">
                <a:solidFill>
                  <a:schemeClr val="tx1"/>
                </a:solidFill>
                <a:effectLst/>
                <a:latin typeface="+mn-lt"/>
                <a:ea typeface="+mn-ea"/>
                <a:cs typeface="+mn-cs"/>
              </a:rPr>
              <a:t>эмоциялық ширығу, шаршау, стресс кезінде жасай аласыңдар.</a:t>
            </a:r>
          </a:p>
          <a:p>
            <a:pPr indent="182880"/>
            <a:r>
              <a:rPr lang="kk-KZ" sz="1200" kern="1200" dirty="0">
                <a:solidFill>
                  <a:schemeClr val="tx1"/>
                </a:solidFill>
                <a:effectLst/>
                <a:latin typeface="+mn-lt"/>
                <a:ea typeface="+mn-ea"/>
                <a:cs typeface="+mn-cs"/>
              </a:rPr>
              <a:t>Ұсынылған кешендердің</a:t>
            </a:r>
            <a:r>
              <a:rPr lang="kk-KZ" sz="1200" kern="1200" baseline="0" dirty="0">
                <a:solidFill>
                  <a:schemeClr val="tx1"/>
                </a:solidFill>
                <a:effectLst/>
                <a:latin typeface="+mn-lt"/>
                <a:ea typeface="+mn-ea"/>
                <a:cs typeface="+mn-cs"/>
              </a:rPr>
              <a:t> біреуін бірге жасап көрейік. Түрегеп тұрыңдар немесе отыра беріңдер. Көздеріңді жартылай жауып, бұлшық еттеріңді босаңсытыңдар. Демді ішке алып жатып 1-2-3-4 деп санап, ішімізді алға қарай шығарамыз. 1-2-3-4 деп санап, тынысымызды кідіре тұрамыз да, 4-ші секунда демді сыртқа шығарып, ішімізді ішке қарай тартамыз. Содан кейін тынысымызды 8 секундқа кідіре тұрамыз. Жаттығуды кем дегенде 8 рет жасаймыз.</a:t>
            </a:r>
            <a:endParaRPr lang="ru-RU" sz="1200" kern="1200" dirty="0">
              <a:solidFill>
                <a:schemeClr val="tx1"/>
              </a:solidFill>
              <a:effectLst/>
              <a:latin typeface="+mn-lt"/>
              <a:ea typeface="+mn-ea"/>
              <a:cs typeface="+mn-cs"/>
            </a:endParaRPr>
          </a:p>
          <a:p>
            <a:pPr indent="182880"/>
            <a:endParaRPr lang="en-US" sz="1200" kern="1200" dirty="0">
              <a:solidFill>
                <a:schemeClr val="tx1"/>
              </a:solidFill>
              <a:effectLst/>
              <a:latin typeface="+mn-lt"/>
              <a:ea typeface="+mn-ea"/>
              <a:cs typeface="+mn-cs"/>
            </a:endParaRPr>
          </a:p>
          <a:p>
            <a:pPr indent="182880"/>
            <a:r>
              <a:rPr lang="ru-RU" sz="1200" kern="1200" dirty="0" err="1">
                <a:solidFill>
                  <a:schemeClr val="tx1"/>
                </a:solidFill>
                <a:effectLst/>
                <a:latin typeface="+mn-lt"/>
                <a:ea typeface="+mn-ea"/>
                <a:cs typeface="+mn-cs"/>
              </a:rPr>
              <a:t>Денелерің</a:t>
            </a:r>
            <a:r>
              <a:rPr lang="ru-RU" sz="1200" kern="1200" baseline="0" dirty="0">
                <a:solidFill>
                  <a:schemeClr val="tx1"/>
                </a:solidFill>
                <a:effectLst/>
                <a:latin typeface="+mn-lt"/>
                <a:ea typeface="+mn-ea"/>
                <a:cs typeface="+mn-cs"/>
              </a:rPr>
              <a:t> мен хал-</a:t>
            </a:r>
            <a:r>
              <a:rPr lang="ru-RU" sz="1200" kern="1200" baseline="0" dirty="0" err="1">
                <a:solidFill>
                  <a:schemeClr val="tx1"/>
                </a:solidFill>
                <a:effectLst/>
                <a:latin typeface="+mn-lt"/>
                <a:ea typeface="+mn-ea"/>
                <a:cs typeface="+mn-cs"/>
              </a:rPr>
              <a:t>жағдайларыңда</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өзгеріс</a:t>
            </a:r>
            <a:r>
              <a:rPr lang="ru-RU" sz="1200" kern="1200" baseline="0" dirty="0">
                <a:solidFill>
                  <a:schemeClr val="tx1"/>
                </a:solidFill>
                <a:effectLst/>
                <a:latin typeface="+mn-lt"/>
                <a:ea typeface="+mn-ea"/>
                <a:cs typeface="+mn-cs"/>
              </a:rPr>
              <a:t> бар </a:t>
            </a:r>
            <a:r>
              <a:rPr lang="ru-RU" sz="1200" kern="1200" baseline="0" dirty="0" err="1">
                <a:solidFill>
                  <a:schemeClr val="tx1"/>
                </a:solidFill>
                <a:effectLst/>
                <a:latin typeface="+mn-lt"/>
                <a:ea typeface="+mn-ea"/>
                <a:cs typeface="+mn-cs"/>
              </a:rPr>
              <a:t>ма</a:t>
            </a:r>
            <a:r>
              <a:rPr lang="ru-RU" sz="1200" kern="1200" baseline="0" dirty="0">
                <a:solidFill>
                  <a:schemeClr val="tx1"/>
                </a:solidFill>
                <a:effectLst/>
                <a:latin typeface="+mn-lt"/>
                <a:ea typeface="+mn-ea"/>
                <a:cs typeface="+mn-cs"/>
              </a:rPr>
              <a:t>?</a:t>
            </a:r>
          </a:p>
          <a:p>
            <a:pPr indent="182880"/>
            <a:r>
              <a:rPr lang="ru-RU" sz="1200" kern="1200" baseline="0" dirty="0" err="1">
                <a:solidFill>
                  <a:schemeClr val="tx1"/>
                </a:solidFill>
                <a:effectLst/>
                <a:latin typeface="+mn-lt"/>
                <a:ea typeface="+mn-ea"/>
                <a:cs typeface="+mn-cs"/>
              </a:rPr>
              <a:t>Чатта</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жауап</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жазсаңдар</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болады</a:t>
            </a:r>
            <a:r>
              <a:rPr lang="ru-RU" sz="1200" kern="1200" baseline="0" dirty="0">
                <a:solidFill>
                  <a:schemeClr val="tx1"/>
                </a:solidFill>
                <a:effectLst/>
                <a:latin typeface="+mn-lt"/>
                <a:ea typeface="+mn-ea"/>
                <a:cs typeface="+mn-cs"/>
              </a:rPr>
              <a:t> немесе </a:t>
            </a:r>
            <a:r>
              <a:rPr lang="ru-RU" sz="1200" kern="1200" baseline="0" dirty="0" err="1">
                <a:solidFill>
                  <a:schemeClr val="tx1"/>
                </a:solidFill>
                <a:effectLst/>
                <a:latin typeface="+mn-lt"/>
                <a:ea typeface="+mn-ea"/>
                <a:cs typeface="+mn-cs"/>
              </a:rPr>
              <a:t>микрофонмен</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айтыңдар</a:t>
            </a:r>
            <a:r>
              <a:rPr lang="ru-RU" sz="1200" kern="1200" baseline="0" dirty="0">
                <a:solidFill>
                  <a:schemeClr val="tx1"/>
                </a:solidFill>
                <a:effectLst/>
                <a:latin typeface="+mn-lt"/>
                <a:ea typeface="+mn-ea"/>
                <a:cs typeface="+mn-cs"/>
              </a:rPr>
              <a:t>.</a:t>
            </a:r>
            <a:r>
              <a:rPr lang="ru-RU"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7EF9A2-1BE1-43E3-AA90-D64DA13A90F0}" type="slidenum">
              <a:rPr lang="ru-RU" smtClean="0"/>
              <a:pPr/>
              <a:t>12</a:t>
            </a:fld>
            <a:endParaRPr lang="ru-RU"/>
          </a:p>
        </p:txBody>
      </p:sp>
    </p:spTree>
    <p:extLst>
      <p:ext uri="{BB962C8B-B14F-4D97-AF65-F5344CB8AC3E}">
        <p14:creationId xmlns:p14="http://schemas.microsoft.com/office/powerpoint/2010/main" val="8294502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u="sng" kern="1200" dirty="0" err="1">
                <a:solidFill>
                  <a:schemeClr val="tx1"/>
                </a:solidFill>
                <a:effectLst/>
                <a:latin typeface="+mn-lt"/>
                <a:ea typeface="+mn-ea"/>
                <a:cs typeface="+mn-cs"/>
              </a:rPr>
              <a:t>Кешен</a:t>
            </a:r>
            <a:r>
              <a:rPr lang="ru-RU" sz="1200" u="sng" kern="1200" dirty="0">
                <a:solidFill>
                  <a:schemeClr val="tx1"/>
                </a:solidFill>
                <a:effectLst/>
                <a:latin typeface="+mn-lt"/>
                <a:ea typeface="+mn-ea"/>
                <a:cs typeface="+mn-cs"/>
              </a:rPr>
              <a:t> 3. </a:t>
            </a:r>
            <a:r>
              <a:rPr lang="ru-RU" sz="1200" kern="1200" dirty="0" err="1">
                <a:solidFill>
                  <a:schemeClr val="tx1"/>
                </a:solidFill>
                <a:effectLst/>
                <a:latin typeface="+mn-lt"/>
                <a:ea typeface="+mn-ea"/>
                <a:cs typeface="+mn-cs"/>
              </a:rPr>
              <a:t>Ширығу</a:t>
            </a:r>
            <a:r>
              <a:rPr lang="ru-RU" sz="1200" kern="1200" dirty="0">
                <a:solidFill>
                  <a:schemeClr val="tx1"/>
                </a:solidFill>
                <a:effectLst/>
                <a:latin typeface="+mn-lt"/>
                <a:ea typeface="+mn-ea"/>
                <a:cs typeface="+mn-cs"/>
              </a:rPr>
              <a:t> мен </a:t>
            </a:r>
            <a:r>
              <a:rPr lang="ru-RU" sz="1200" kern="1200" dirty="0" err="1">
                <a:solidFill>
                  <a:schemeClr val="tx1"/>
                </a:solidFill>
                <a:effectLst/>
                <a:latin typeface="+mn-lt"/>
                <a:ea typeface="+mn-ea"/>
                <a:cs typeface="+mn-cs"/>
              </a:rPr>
              <a:t>шаршаудан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арылу</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үшін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жасалады</a:t>
            </a:r>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1. </a:t>
            </a:r>
            <a:r>
              <a:rPr lang="ru-RU" sz="1200" kern="1200" dirty="0" err="1">
                <a:solidFill>
                  <a:schemeClr val="tx1"/>
                </a:solidFill>
                <a:effectLst/>
                <a:latin typeface="+mn-lt"/>
                <a:ea typeface="+mn-ea"/>
                <a:cs typeface="+mn-cs"/>
              </a:rPr>
              <a:t>Креслоға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ыңғайлы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қалыпта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отырып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көзімізді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жұмамыз</a:t>
            </a:r>
            <a:r>
              <a:rPr lang="ru-RU" sz="1200" kern="1200" dirty="0">
                <a:solidFill>
                  <a:schemeClr val="tx1"/>
                </a:solidFill>
                <a:effectLst/>
                <a:latin typeface="+mn-lt"/>
                <a:ea typeface="+mn-ea"/>
                <a:cs typeface="+mn-cs"/>
              </a:rPr>
              <a:t>.</a:t>
            </a:r>
          </a:p>
          <a:p>
            <a:r>
              <a:rPr lang="ru-RU" sz="1200" kern="1200" dirty="0">
                <a:solidFill>
                  <a:schemeClr val="tx1"/>
                </a:solidFill>
                <a:effectLst/>
                <a:latin typeface="+mn-lt"/>
                <a:ea typeface="+mn-ea"/>
                <a:cs typeface="+mn-cs"/>
              </a:rPr>
              <a:t>2. </a:t>
            </a:r>
            <a:r>
              <a:rPr lang="ru-RU" sz="1200" kern="1200" dirty="0" err="1">
                <a:solidFill>
                  <a:schemeClr val="tx1"/>
                </a:solidFill>
                <a:effectLst/>
                <a:latin typeface="+mn-lt"/>
                <a:ea typeface="+mn-ea"/>
                <a:cs typeface="+mn-cs"/>
              </a:rPr>
              <a:t>Ойша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екі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қолымыздың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саусақтарын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бір-бірден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қарап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оларды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толығымен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босаңсыған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күйде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елестетеміз</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содан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кейін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дәл</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осылайша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білектеріміз</a:t>
            </a:r>
            <a:r>
              <a:rPr lang="ru-RU" sz="1200" kern="1200" dirty="0">
                <a:solidFill>
                  <a:schemeClr val="tx1"/>
                </a:solidFill>
                <a:effectLst/>
                <a:latin typeface="+mn-lt"/>
                <a:ea typeface="+mn-ea"/>
                <a:cs typeface="+mn-cs"/>
              </a:rPr>
              <a:t> пен </a:t>
            </a:r>
            <a:r>
              <a:rPr lang="ru-RU" sz="1200" kern="1200" dirty="0" err="1">
                <a:solidFill>
                  <a:schemeClr val="tx1"/>
                </a:solidFill>
                <a:effectLst/>
                <a:latin typeface="+mn-lt"/>
                <a:ea typeface="+mn-ea"/>
                <a:cs typeface="+mn-cs"/>
              </a:rPr>
              <a:t>иықтарымызды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қарап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шығамыз</a:t>
            </a:r>
            <a:r>
              <a:rPr lang="ru-RU" sz="1200" kern="1200" dirty="0">
                <a:solidFill>
                  <a:schemeClr val="tx1"/>
                </a:solidFill>
                <a:effectLst/>
                <a:latin typeface="+mn-lt"/>
                <a:ea typeface="+mn-ea"/>
                <a:cs typeface="+mn-cs"/>
              </a:rPr>
              <a:t>.</a:t>
            </a:r>
          </a:p>
          <a:p>
            <a:r>
              <a:rPr lang="ru-RU" sz="1200" kern="1200" dirty="0">
                <a:solidFill>
                  <a:schemeClr val="tx1"/>
                </a:solidFill>
                <a:effectLst/>
                <a:latin typeface="+mn-lt"/>
                <a:ea typeface="+mn-ea"/>
                <a:cs typeface="+mn-cs"/>
              </a:rPr>
              <a:t>3. Бет пен </a:t>
            </a:r>
            <a:r>
              <a:rPr lang="ru-RU" sz="1200" kern="1200" dirty="0" err="1">
                <a:solidFill>
                  <a:schemeClr val="tx1"/>
                </a:solidFill>
                <a:effectLst/>
                <a:latin typeface="+mn-lt"/>
                <a:ea typeface="+mn-ea"/>
                <a:cs typeface="+mn-cs"/>
              </a:rPr>
              <a:t>иық</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бұлшық</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еттерін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ойша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қарап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шығамыз</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қысылып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тұрған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жерлерін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босаңсытуға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тырысамыз</a:t>
            </a:r>
            <a:r>
              <a:rPr lang="ru-RU" sz="1200" kern="1200" dirty="0">
                <a:solidFill>
                  <a:schemeClr val="tx1"/>
                </a:solidFill>
                <a:effectLst/>
                <a:latin typeface="+mn-lt"/>
                <a:ea typeface="+mn-ea"/>
                <a:cs typeface="+mn-cs"/>
              </a:rPr>
              <a:t>.</a:t>
            </a:r>
          </a:p>
          <a:p>
            <a:r>
              <a:rPr lang="ru-RU" sz="1200" kern="1200" dirty="0">
                <a:solidFill>
                  <a:schemeClr val="tx1"/>
                </a:solidFill>
                <a:effectLst/>
                <a:latin typeface="+mn-lt"/>
                <a:ea typeface="+mn-ea"/>
                <a:cs typeface="+mn-cs"/>
              </a:rPr>
              <a:t>4. </a:t>
            </a:r>
            <a:r>
              <a:rPr lang="ru-RU" sz="1200" kern="1200" dirty="0" err="1">
                <a:solidFill>
                  <a:schemeClr val="tx1"/>
                </a:solidFill>
                <a:effectLst/>
                <a:latin typeface="+mn-lt"/>
                <a:ea typeface="+mn-ea"/>
                <a:cs typeface="+mn-cs"/>
              </a:rPr>
              <a:t>Дәл</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осылайша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аяқтарымызды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және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кеудемізді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қарап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шығамыз</a:t>
            </a:r>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5. </a:t>
            </a:r>
            <a:r>
              <a:rPr lang="ru-RU" sz="1200" kern="1200" dirty="0" err="1">
                <a:solidFill>
                  <a:schemeClr val="tx1"/>
                </a:solidFill>
                <a:effectLst/>
                <a:latin typeface="+mn-lt"/>
                <a:ea typeface="+mn-ea"/>
                <a:cs typeface="+mn-cs"/>
              </a:rPr>
              <a:t>Әдетте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өздеріңді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жақсы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сезінетін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жерде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жүргендеріңді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елестетіңдер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мысалы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орманда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тауда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теңіз</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жағасында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Шөптің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иісін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сезуге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жапырақтың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сыбдырын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толқын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дыбысын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шағаланың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даусын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естуге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тырысыңдар</a:t>
            </a:r>
            <a:r>
              <a:rPr lang="ru-RU" sz="1200" kern="1200" dirty="0">
                <a:solidFill>
                  <a:schemeClr val="tx1"/>
                </a:solidFill>
                <a:effectLst/>
                <a:latin typeface="+mn-lt"/>
                <a:ea typeface="+mn-ea"/>
                <a:cs typeface="+mn-cs"/>
              </a:rPr>
              <a:t>.</a:t>
            </a:r>
          </a:p>
          <a:p>
            <a:r>
              <a:rPr lang="ru-RU" sz="1200" kern="1200" dirty="0">
                <a:solidFill>
                  <a:schemeClr val="tx1"/>
                </a:solidFill>
                <a:effectLst/>
                <a:latin typeface="+mn-lt"/>
                <a:ea typeface="+mn-ea"/>
                <a:cs typeface="+mn-cs"/>
              </a:rPr>
              <a:t>6. Бар </a:t>
            </a:r>
            <a:r>
              <a:rPr lang="ru-RU" sz="1200" kern="1200" dirty="0" err="1">
                <a:solidFill>
                  <a:schemeClr val="tx1"/>
                </a:solidFill>
                <a:effectLst/>
                <a:latin typeface="+mn-lt"/>
                <a:ea typeface="+mn-ea"/>
                <a:cs typeface="+mn-cs"/>
              </a:rPr>
              <a:t>жігермен</a:t>
            </a:r>
            <a:r>
              <a:rPr lang="ru-RU" sz="1200" kern="1200" dirty="0">
                <a:solidFill>
                  <a:schemeClr val="tx1"/>
                </a:solidFill>
                <a:effectLst/>
                <a:latin typeface="+mn-lt"/>
                <a:ea typeface="+mn-ea"/>
                <a:cs typeface="+mn-cs"/>
              </a:rPr>
              <a:t> бой </a:t>
            </a:r>
            <a:r>
              <a:rPr lang="ru-RU" sz="1200" kern="1200" dirty="0" err="1">
                <a:solidFill>
                  <a:schemeClr val="tx1"/>
                </a:solidFill>
                <a:effectLst/>
                <a:latin typeface="+mn-lt"/>
                <a:ea typeface="+mn-ea"/>
                <a:cs typeface="+mn-cs"/>
              </a:rPr>
              <a:t>жазып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бұлшық</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еттерді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ширықтырып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орындарыңнан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тұрыңдар</a:t>
            </a:r>
            <a:r>
              <a:rPr lang="ru-RU" sz="1200" kern="1200" dirty="0">
                <a:solidFill>
                  <a:schemeClr val="tx1"/>
                </a:solidFill>
                <a:effectLst/>
                <a:latin typeface="+mn-lt"/>
                <a:ea typeface="+mn-ea"/>
                <a:cs typeface="+mn-cs"/>
              </a:rPr>
              <a:t>.</a:t>
            </a:r>
          </a:p>
          <a:p>
            <a:r>
              <a:rPr lang="ru-RU" sz="1200" u="none" strike="noStrike"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ru-RU" sz="1200" u="sng" kern="1200" dirty="0" err="1">
                <a:solidFill>
                  <a:schemeClr val="tx1"/>
                </a:solidFill>
                <a:effectLst/>
                <a:latin typeface="+mn-lt"/>
                <a:ea typeface="+mn-ea"/>
                <a:cs typeface="+mn-cs"/>
              </a:rPr>
              <a:t>Кешен</a:t>
            </a:r>
            <a:r>
              <a:rPr lang="ru-RU" sz="1200" u="sng" kern="1200" dirty="0">
                <a:solidFill>
                  <a:schemeClr val="tx1"/>
                </a:solidFill>
                <a:effectLst/>
                <a:latin typeface="+mn-lt"/>
                <a:ea typeface="+mn-ea"/>
                <a:cs typeface="+mn-cs"/>
              </a:rPr>
              <a:t> 4.</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Стрессті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жағдай</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қорқыныш</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ширығу</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кезінде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жасалады</a:t>
            </a:r>
            <a:endParaRPr lang="ru-RU" sz="1200" kern="1200" dirty="0">
              <a:solidFill>
                <a:schemeClr val="tx1"/>
              </a:solidFill>
              <a:effectLst/>
              <a:latin typeface="+mn-lt"/>
              <a:ea typeface="+mn-ea"/>
              <a:cs typeface="+mn-cs"/>
            </a:endParaRPr>
          </a:p>
          <a:p>
            <a:r>
              <a:rPr lang="ru-RU" sz="1200" kern="1200" dirty="0">
                <a:solidFill>
                  <a:schemeClr val="tx1"/>
                </a:solidFill>
                <a:effectLst/>
                <a:latin typeface="+mn-lt"/>
                <a:ea typeface="+mn-ea"/>
                <a:cs typeface="+mn-cs"/>
              </a:rPr>
              <a:t>1. </a:t>
            </a:r>
            <a:r>
              <a:rPr lang="ru-RU" sz="1200" kern="1200" dirty="0" err="1">
                <a:solidFill>
                  <a:schemeClr val="tx1"/>
                </a:solidFill>
                <a:effectLst/>
                <a:latin typeface="+mn-lt"/>
                <a:ea typeface="+mn-ea"/>
                <a:cs typeface="+mn-cs"/>
              </a:rPr>
              <a:t>Ешкім</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мазаламайтын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орын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тауып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отырыңдар</a:t>
            </a:r>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2. </a:t>
            </a:r>
            <a:r>
              <a:rPr lang="ru-RU" sz="1200" kern="1200" dirty="0" err="1">
                <a:solidFill>
                  <a:schemeClr val="tx1"/>
                </a:solidFill>
                <a:effectLst/>
                <a:latin typeface="+mn-lt"/>
                <a:ea typeface="+mn-ea"/>
                <a:cs typeface="+mn-cs"/>
              </a:rPr>
              <a:t>Бір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қолды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ішке</a:t>
            </a:r>
            <a:r>
              <a:rPr lang="ru-RU" sz="1200" kern="1200" dirty="0">
                <a:solidFill>
                  <a:schemeClr val="tx1"/>
                </a:solidFill>
                <a:effectLst/>
                <a:latin typeface="+mn-lt"/>
                <a:ea typeface="+mn-ea"/>
                <a:cs typeface="+mn-cs"/>
              </a:rPr>
              <a:t>, ал </a:t>
            </a:r>
            <a:r>
              <a:rPr lang="ru-RU" sz="1200" kern="1200" dirty="0" err="1">
                <a:solidFill>
                  <a:schemeClr val="tx1"/>
                </a:solidFill>
                <a:effectLst/>
                <a:latin typeface="+mn-lt"/>
                <a:ea typeface="+mn-ea"/>
                <a:cs typeface="+mn-cs"/>
              </a:rPr>
              <a:t>екіншісін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кеуде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тұсына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қойыңдар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Тыныстарыңды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тыңдаңдар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Демді</a:t>
            </a:r>
            <a:r>
              <a:rPr lang="ru-RU" sz="1200" kern="1200" dirty="0">
                <a:solidFill>
                  <a:schemeClr val="tx1"/>
                </a:solidFill>
                <a:effectLst/>
                <a:latin typeface="+mn-lt"/>
                <a:ea typeface="+mn-ea"/>
                <a:cs typeface="+mn-cs"/>
              </a:rPr>
              <a:t> тек </a:t>
            </a:r>
            <a:r>
              <a:rPr lang="ru-RU" sz="1200" kern="1200" dirty="0" err="1">
                <a:solidFill>
                  <a:schemeClr val="tx1"/>
                </a:solidFill>
                <a:effectLst/>
                <a:latin typeface="+mn-lt"/>
                <a:ea typeface="+mn-ea"/>
                <a:cs typeface="+mn-cs"/>
              </a:rPr>
              <a:t>мұрын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арқылы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кіргізіп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шығарыңдар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Егер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тыныстарыңды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естіп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тұрсаңдар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онда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өте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ауыр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тыныстап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тұрсыңдар</a:t>
            </a:r>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3. </a:t>
            </a:r>
            <a:r>
              <a:rPr lang="ru-RU" sz="1200" kern="1200" dirty="0" err="1">
                <a:solidFill>
                  <a:schemeClr val="tx1"/>
                </a:solidFill>
                <a:effectLst/>
                <a:latin typeface="+mn-lt"/>
                <a:ea typeface="+mn-ea"/>
                <a:cs typeface="+mn-cs"/>
              </a:rPr>
              <a:t>Диафрагмамен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тыныстауға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зейін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қойыңдар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Демді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мұрын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арқылы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алып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сыртқа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ауыз</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арқылы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баяу</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және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сабырлы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шығарыңдар</a:t>
            </a:r>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4. Тура </a:t>
            </a:r>
            <a:r>
              <a:rPr lang="ru-RU" sz="1200" kern="1200" dirty="0" err="1">
                <a:solidFill>
                  <a:schemeClr val="tx1"/>
                </a:solidFill>
                <a:effectLst/>
                <a:latin typeface="+mn-lt"/>
                <a:ea typeface="+mn-ea"/>
                <a:cs typeface="+mn-cs"/>
              </a:rPr>
              <a:t>алдыға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қарап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көздерің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ашып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тұрыңдар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Демді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ішке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алып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сыртқа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шығару</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арасында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кідіріс</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жасаңдар</a:t>
            </a:r>
            <a:r>
              <a:rPr lang="ru-RU" sz="1200" kern="1200" dirty="0">
                <a:solidFill>
                  <a:schemeClr val="tx1"/>
                </a:solidFill>
                <a:effectLst/>
                <a:latin typeface="+mn-lt"/>
                <a:ea typeface="+mn-ea"/>
                <a:cs typeface="+mn-cs"/>
              </a:rPr>
              <a:t>.</a:t>
            </a:r>
          </a:p>
          <a:p>
            <a:r>
              <a:rPr lang="ru-RU" sz="1200" kern="1200" dirty="0">
                <a:solidFill>
                  <a:schemeClr val="tx1"/>
                </a:solidFill>
                <a:effectLst/>
                <a:latin typeface="+mn-lt"/>
                <a:ea typeface="+mn-ea"/>
                <a:cs typeface="+mn-cs"/>
              </a:rPr>
              <a:t>5. </a:t>
            </a:r>
            <a:r>
              <a:rPr lang="ru-RU" sz="1200" kern="1200" dirty="0" err="1">
                <a:solidFill>
                  <a:schemeClr val="tx1"/>
                </a:solidFill>
                <a:effectLst/>
                <a:latin typeface="+mn-lt"/>
                <a:ea typeface="+mn-ea"/>
                <a:cs typeface="+mn-cs"/>
              </a:rPr>
              <a:t>Денелеріңе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табиғи</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жолмен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босаңсуға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ширығудан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толығымен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құтылуға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мүмкіндік</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беріңдер</a:t>
            </a:r>
            <a:r>
              <a:rPr lang="ru-RU" sz="1200" kern="1200" dirty="0">
                <a:solidFill>
                  <a:schemeClr val="tx1"/>
                </a:solidFill>
                <a:effectLst/>
                <a:latin typeface="+mn-lt"/>
                <a:ea typeface="+mn-ea"/>
                <a:cs typeface="+mn-cs"/>
              </a:rPr>
              <a:t>.</a:t>
            </a:r>
          </a:p>
        </p:txBody>
      </p:sp>
      <p:sp>
        <p:nvSpPr>
          <p:cNvPr id="4" name="Номер слайда 3"/>
          <p:cNvSpPr>
            <a:spLocks noGrp="1"/>
          </p:cNvSpPr>
          <p:nvPr>
            <p:ph type="sldNum" sz="quarter" idx="10"/>
          </p:nvPr>
        </p:nvSpPr>
        <p:spPr/>
        <p:txBody>
          <a:bodyPr/>
          <a:lstStyle/>
          <a:p>
            <a:fld id="{F4D1DB77-CCF2-416F-94E3-CADC70D46ADF}" type="slidenum">
              <a:rPr lang="ru-RU" smtClean="0"/>
              <a:t>13</a:t>
            </a:fld>
            <a:endParaRPr lang="ru-RU"/>
          </a:p>
        </p:txBody>
      </p:sp>
    </p:spTree>
    <p:extLst>
      <p:ext uri="{BB962C8B-B14F-4D97-AF65-F5344CB8AC3E}">
        <p14:creationId xmlns:p14="http://schemas.microsoft.com/office/powerpoint/2010/main" val="2243633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kern="1200" dirty="0">
                <a:solidFill>
                  <a:schemeClr val="tx1"/>
                </a:solidFill>
                <a:effectLst/>
                <a:latin typeface="+mn-lt"/>
                <a:ea typeface="+mn-ea"/>
                <a:cs typeface="+mn-cs"/>
              </a:rPr>
              <a:t>Ширығудан арылу үшін пайдалана алатын тағы бір жаттығу «Лимон» деп аталадыү</a:t>
            </a:r>
          </a:p>
          <a:p>
            <a:pPr indent="182880"/>
            <a:r>
              <a:rPr lang="ru-RU" sz="1200" kern="1200" dirty="0" err="1">
                <a:solidFill>
                  <a:schemeClr val="tx1"/>
                </a:solidFill>
                <a:effectLst/>
                <a:latin typeface="+mn-lt"/>
                <a:ea typeface="+mn-ea"/>
                <a:cs typeface="+mn-cs"/>
              </a:rPr>
              <a:t>Ыңғайланып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отырыңдар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қолдарыңды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тізелеріңе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алақандарыңды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жоғары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қаратып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қойыңдар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иық</a:t>
            </a:r>
            <a:r>
              <a:rPr lang="ru-RU" sz="1200" kern="1200" dirty="0">
                <a:solidFill>
                  <a:schemeClr val="tx1"/>
                </a:solidFill>
                <a:effectLst/>
                <a:latin typeface="+mn-lt"/>
                <a:ea typeface="+mn-ea"/>
                <a:cs typeface="+mn-cs"/>
              </a:rPr>
              <a:t> пен бас </a:t>
            </a:r>
            <a:r>
              <a:rPr lang="ru-RU" sz="1200" kern="1200" dirty="0" err="1">
                <a:solidFill>
                  <a:schemeClr val="tx1"/>
                </a:solidFill>
                <a:effectLst/>
                <a:latin typeface="+mn-lt"/>
                <a:ea typeface="+mn-ea"/>
                <a:cs typeface="+mn-cs"/>
              </a:rPr>
              <a:t>төмен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түсірілген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көз</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жұмулы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Ойша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қолдарыңда</a:t>
            </a:r>
            <a:r>
              <a:rPr lang="ru-RU" sz="1200" kern="1200" dirty="0">
                <a:solidFill>
                  <a:schemeClr val="tx1"/>
                </a:solidFill>
                <a:effectLst/>
                <a:latin typeface="+mn-lt"/>
                <a:ea typeface="+mn-ea"/>
                <a:cs typeface="+mn-cs"/>
              </a:rPr>
              <a:t> лимон бар </a:t>
            </a:r>
            <a:r>
              <a:rPr lang="ru-RU" sz="1200" kern="1200" dirty="0" err="1">
                <a:solidFill>
                  <a:schemeClr val="tx1"/>
                </a:solidFill>
                <a:effectLst/>
                <a:latin typeface="+mn-lt"/>
                <a:ea typeface="+mn-ea"/>
                <a:cs typeface="+mn-cs"/>
              </a:rPr>
              <a:t>деп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елестетіңдер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Лимонды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ішіндегі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бүкіл</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шырынын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шығарғанша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баяу</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қыса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бастаңдар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Босаңсыңдар</a:t>
            </a:r>
            <a:r>
              <a:rPr lang="ru-RU" sz="1200" kern="1200" dirty="0">
                <a:solidFill>
                  <a:schemeClr val="tx1"/>
                </a:solidFill>
                <a:effectLst/>
                <a:latin typeface="+mn-lt"/>
                <a:ea typeface="+mn-ea"/>
                <a:cs typeface="+mn-cs"/>
              </a:rPr>
              <a:t>. Не </a:t>
            </a:r>
            <a:r>
              <a:rPr lang="ru-RU" sz="1200" kern="1200" dirty="0" err="1">
                <a:solidFill>
                  <a:schemeClr val="tx1"/>
                </a:solidFill>
                <a:effectLst/>
                <a:latin typeface="+mn-lt"/>
                <a:ea typeface="+mn-ea"/>
                <a:cs typeface="+mn-cs"/>
              </a:rPr>
              <a:t>сезінгендеріңді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есте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сақтаңдар</a:t>
            </a:r>
            <a:r>
              <a:rPr lang="ru-RU" sz="1200" kern="1200" dirty="0">
                <a:solidFill>
                  <a:schemeClr val="tx1"/>
                </a:solidFill>
                <a:effectLst/>
                <a:latin typeface="+mn-lt"/>
                <a:ea typeface="+mn-ea"/>
                <a:cs typeface="+mn-cs"/>
              </a:rPr>
              <a:t>. </a:t>
            </a:r>
          </a:p>
          <a:p>
            <a:pPr indent="182880"/>
            <a:r>
              <a:rPr lang="ru-RU" sz="1200" kern="1200" dirty="0" err="1">
                <a:solidFill>
                  <a:schemeClr val="tx1"/>
                </a:solidFill>
                <a:effectLst/>
                <a:latin typeface="+mn-lt"/>
                <a:ea typeface="+mn-ea"/>
                <a:cs typeface="+mn-cs"/>
              </a:rPr>
              <a:t>Енді</a:t>
            </a:r>
            <a:r>
              <a:rPr lang="ru-RU" sz="1200" kern="1200" dirty="0">
                <a:solidFill>
                  <a:schemeClr val="tx1"/>
                </a:solidFill>
                <a:effectLst/>
                <a:latin typeface="+mn-lt"/>
                <a:ea typeface="+mn-ea"/>
                <a:cs typeface="+mn-cs"/>
              </a:rPr>
              <a:t> лимон </a:t>
            </a:r>
            <a:r>
              <a:rPr lang="ru-RU" sz="1200" kern="1200" dirty="0" err="1">
                <a:solidFill>
                  <a:schemeClr val="tx1"/>
                </a:solidFill>
                <a:effectLst/>
                <a:latin typeface="+mn-lt"/>
                <a:ea typeface="+mn-ea"/>
                <a:cs typeface="+mn-cs"/>
              </a:rPr>
              <a:t>сол</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қолдарыңда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деп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елестетіңдер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Жаттығуды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қайталаңдар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Қайтадан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босаңсып</a:t>
            </a:r>
            <a:r>
              <a:rPr lang="ru-RU" sz="1200" kern="1200" dirty="0">
                <a:solidFill>
                  <a:schemeClr val="tx1"/>
                </a:solidFill>
                <a:effectLst/>
                <a:latin typeface="+mn-lt"/>
                <a:ea typeface="+mn-ea"/>
                <a:cs typeface="+mn-cs"/>
              </a:rPr>
              <a:t>, не </a:t>
            </a:r>
            <a:r>
              <a:rPr lang="ru-RU" sz="1200" kern="1200" dirty="0" err="1">
                <a:solidFill>
                  <a:schemeClr val="tx1"/>
                </a:solidFill>
                <a:effectLst/>
                <a:latin typeface="+mn-lt"/>
                <a:ea typeface="+mn-ea"/>
                <a:cs typeface="+mn-cs"/>
              </a:rPr>
              <a:t>сезінгендеріңді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есте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сақтаңдар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Содан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соң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жаттығуды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бір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уақытта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екі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қолмен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орындаңдар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Сабыр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күйінен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ләззат</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алыңдар</a:t>
            </a:r>
            <a:r>
              <a:rPr lang="ru-RU" sz="1200" kern="1200" dirty="0">
                <a:solidFill>
                  <a:schemeClr val="tx1"/>
                </a:solidFill>
                <a:effectLst/>
                <a:latin typeface="+mn-lt"/>
                <a:ea typeface="+mn-ea"/>
                <a:cs typeface="+mn-cs"/>
              </a:rPr>
              <a:t>.</a:t>
            </a:r>
          </a:p>
          <a:p>
            <a:pPr indent="182880"/>
            <a:endParaRPr lang="kk-KZ" sz="1200" kern="1200" dirty="0">
              <a:solidFill>
                <a:schemeClr val="tx1"/>
              </a:solidFill>
              <a:effectLst/>
              <a:latin typeface="+mn-lt"/>
              <a:ea typeface="+mn-ea"/>
              <a:cs typeface="+mn-cs"/>
            </a:endParaRPr>
          </a:p>
          <a:p>
            <a:pPr indent="182880"/>
            <a:r>
              <a:rPr lang="kk-KZ" sz="1200" kern="1200" dirty="0">
                <a:solidFill>
                  <a:schemeClr val="tx1"/>
                </a:solidFill>
                <a:effectLst/>
                <a:latin typeface="+mn-lt"/>
                <a:ea typeface="+mn-ea"/>
                <a:cs typeface="+mn-cs"/>
              </a:rPr>
              <a:t>Қалай, ұнады ма? Керемет.</a:t>
            </a:r>
          </a:p>
        </p:txBody>
      </p:sp>
      <p:sp>
        <p:nvSpPr>
          <p:cNvPr id="4" name="Slide Number Placeholder 3"/>
          <p:cNvSpPr>
            <a:spLocks noGrp="1"/>
          </p:cNvSpPr>
          <p:nvPr>
            <p:ph type="sldNum" sz="quarter" idx="5"/>
          </p:nvPr>
        </p:nvSpPr>
        <p:spPr/>
        <p:txBody>
          <a:bodyPr/>
          <a:lstStyle/>
          <a:p>
            <a:fld id="{D77EF9A2-1BE1-43E3-AA90-D64DA13A90F0}" type="slidenum">
              <a:rPr lang="ru-RU" smtClean="0"/>
              <a:pPr/>
              <a:t>14</a:t>
            </a:fld>
            <a:endParaRPr lang="ru-RU"/>
          </a:p>
        </p:txBody>
      </p:sp>
    </p:spTree>
    <p:extLst>
      <p:ext uri="{BB962C8B-B14F-4D97-AF65-F5344CB8AC3E}">
        <p14:creationId xmlns:p14="http://schemas.microsoft.com/office/powerpoint/2010/main" val="14259533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indent="182880" algn="just"/>
            <a:r>
              <a:rPr lang="kk-KZ" b="0" i="0" dirty="0">
                <a:solidFill>
                  <a:srgbClr val="333333"/>
                </a:solidFill>
                <a:effectLst/>
                <a:latin typeface="Roboto Slab"/>
              </a:rPr>
              <a:t>Жағымсыз жайттарды қайта-қайта</a:t>
            </a:r>
            <a:r>
              <a:rPr lang="kk-KZ" b="0" i="0" baseline="0" dirty="0">
                <a:solidFill>
                  <a:srgbClr val="333333"/>
                </a:solidFill>
                <a:effectLst/>
                <a:latin typeface="Roboto Slab"/>
              </a:rPr>
              <a:t> ой елегінен өткізе беретін кездер болады. Біз миымызды орын алған жайтты дәл осындай тәсілмен қабылдауға жаттықтырамыз. Бірақ уақыттан кейін тысқары оқиғалар, ішкі бағалаулар мен эмоциялар «жабысып» қалады – біртұтас болып кетеді. Біз өзімізді «осылай» қабылдауға үйретеміз.</a:t>
            </a:r>
            <a:endParaRPr lang="ru-RU" b="0" i="0" dirty="0">
              <a:solidFill>
                <a:srgbClr val="333333"/>
              </a:solidFill>
              <a:effectLst/>
              <a:latin typeface="Roboto Slab"/>
            </a:endParaRPr>
          </a:p>
          <a:p>
            <a:pPr marL="0" indent="182880" algn="just"/>
            <a:r>
              <a:rPr lang="ru-RU" b="0" i="0" dirty="0" err="1">
                <a:solidFill>
                  <a:srgbClr val="333333"/>
                </a:solidFill>
                <a:effectLst/>
                <a:latin typeface="Roboto Slab"/>
              </a:rPr>
              <a:t>Осындай</a:t>
            </a:r>
            <a:r>
              <a:rPr lang="ru-RU" b="0" i="0" dirty="0">
                <a:solidFill>
                  <a:srgbClr val="333333"/>
                </a:solidFill>
                <a:effectLst/>
                <a:latin typeface="Roboto Slab"/>
              </a:rPr>
              <a:t> </a:t>
            </a:r>
            <a:r>
              <a:rPr lang="ru-RU" b="0" i="0" dirty="0" err="1">
                <a:solidFill>
                  <a:srgbClr val="333333"/>
                </a:solidFill>
                <a:effectLst/>
                <a:latin typeface="Roboto Slab"/>
              </a:rPr>
              <a:t>ойларды</a:t>
            </a:r>
            <a:r>
              <a:rPr lang="ru-RU" b="0" i="0" dirty="0">
                <a:solidFill>
                  <a:srgbClr val="333333"/>
                </a:solidFill>
                <a:effectLst/>
                <a:latin typeface="Roboto Slab"/>
              </a:rPr>
              <a:t> </a:t>
            </a:r>
            <a:r>
              <a:rPr lang="ru-RU" b="0" i="0" dirty="0" err="1">
                <a:solidFill>
                  <a:srgbClr val="333333"/>
                </a:solidFill>
                <a:effectLst/>
                <a:latin typeface="Roboto Slab"/>
              </a:rPr>
              <a:t>жеңу</a:t>
            </a:r>
            <a:r>
              <a:rPr lang="ru-RU" b="0" i="0" dirty="0">
                <a:solidFill>
                  <a:srgbClr val="333333"/>
                </a:solidFill>
                <a:effectLst/>
                <a:latin typeface="Roboto Slab"/>
              </a:rPr>
              <a:t> </a:t>
            </a:r>
            <a:r>
              <a:rPr lang="ru-RU" b="0" i="0" dirty="0" err="1">
                <a:solidFill>
                  <a:srgbClr val="333333"/>
                </a:solidFill>
                <a:effectLst/>
                <a:latin typeface="Roboto Slab"/>
              </a:rPr>
              <a:t>үшін</a:t>
            </a:r>
            <a:r>
              <a:rPr lang="ru-RU" b="0" i="0" dirty="0">
                <a:solidFill>
                  <a:srgbClr val="333333"/>
                </a:solidFill>
                <a:effectLst/>
                <a:latin typeface="Roboto Slab"/>
              </a:rPr>
              <a:t> «КЕРІСІНШЕ </a:t>
            </a:r>
            <a:r>
              <a:rPr lang="ru-RU" b="0" i="0" dirty="0" err="1">
                <a:solidFill>
                  <a:srgbClr val="333333"/>
                </a:solidFill>
                <a:effectLst/>
                <a:latin typeface="Roboto Slab"/>
              </a:rPr>
              <a:t>жағдай</a:t>
            </a:r>
            <a:r>
              <a:rPr lang="ru-RU" b="0" i="0" dirty="0">
                <a:solidFill>
                  <a:srgbClr val="333333"/>
                </a:solidFill>
                <a:effectLst/>
                <a:latin typeface="Roboto Slab"/>
              </a:rPr>
              <a:t>» </a:t>
            </a:r>
            <a:r>
              <a:rPr lang="ru-RU" b="0" i="0" dirty="0" err="1">
                <a:solidFill>
                  <a:srgbClr val="333333"/>
                </a:solidFill>
                <a:effectLst/>
                <a:latin typeface="Roboto Slab"/>
              </a:rPr>
              <a:t>атты</a:t>
            </a:r>
            <a:r>
              <a:rPr lang="ru-RU" b="0" i="0" dirty="0">
                <a:solidFill>
                  <a:srgbClr val="333333"/>
                </a:solidFill>
                <a:effectLst/>
                <a:latin typeface="Roboto Slab"/>
              </a:rPr>
              <a:t> мини-</a:t>
            </a:r>
            <a:r>
              <a:rPr lang="ru-RU" b="0" i="0" dirty="0" err="1">
                <a:solidFill>
                  <a:srgbClr val="333333"/>
                </a:solidFill>
                <a:effectLst/>
                <a:latin typeface="Roboto Slab"/>
              </a:rPr>
              <a:t>техниканы</a:t>
            </a:r>
            <a:r>
              <a:rPr lang="ru-RU" b="0" i="0" dirty="0">
                <a:solidFill>
                  <a:srgbClr val="333333"/>
                </a:solidFill>
                <a:effectLst/>
                <a:latin typeface="Roboto Slab"/>
              </a:rPr>
              <a:t> </a:t>
            </a:r>
            <a:r>
              <a:rPr lang="ru-RU" b="0" i="0" dirty="0" err="1">
                <a:solidFill>
                  <a:srgbClr val="333333"/>
                </a:solidFill>
                <a:effectLst/>
                <a:latin typeface="Roboto Slab"/>
              </a:rPr>
              <a:t>ұсынғым</a:t>
            </a:r>
            <a:r>
              <a:rPr lang="ru-RU" b="0" i="0" dirty="0">
                <a:solidFill>
                  <a:srgbClr val="333333"/>
                </a:solidFill>
                <a:effectLst/>
                <a:latin typeface="Roboto Slab"/>
              </a:rPr>
              <a:t> </a:t>
            </a:r>
            <a:r>
              <a:rPr lang="ru-RU" b="0" i="0" dirty="0" err="1">
                <a:solidFill>
                  <a:srgbClr val="333333"/>
                </a:solidFill>
                <a:effectLst/>
                <a:latin typeface="Roboto Slab"/>
              </a:rPr>
              <a:t>келеді</a:t>
            </a:r>
            <a:r>
              <a:rPr lang="ru-RU" b="0" i="0" dirty="0">
                <a:solidFill>
                  <a:srgbClr val="333333"/>
                </a:solidFill>
                <a:effectLst/>
                <a:latin typeface="Roboto Slab"/>
              </a:rPr>
              <a:t>, </a:t>
            </a:r>
            <a:r>
              <a:rPr lang="ru-RU" b="0" i="0" dirty="0" err="1">
                <a:solidFill>
                  <a:srgbClr val="333333"/>
                </a:solidFill>
                <a:effectLst/>
                <a:latin typeface="Roboto Slab"/>
              </a:rPr>
              <a:t>ол</a:t>
            </a:r>
            <a:r>
              <a:rPr lang="ru-RU" b="0" i="0" dirty="0">
                <a:solidFill>
                  <a:srgbClr val="333333"/>
                </a:solidFill>
                <a:effectLst/>
                <a:latin typeface="Roboto Slab"/>
              </a:rPr>
              <a:t> </a:t>
            </a:r>
            <a:r>
              <a:rPr lang="ru-RU" b="0" i="0" dirty="0" err="1">
                <a:solidFill>
                  <a:srgbClr val="333333"/>
                </a:solidFill>
                <a:effectLst/>
                <a:latin typeface="Roboto Slab"/>
              </a:rPr>
              <a:t>сендерге</a:t>
            </a:r>
            <a:r>
              <a:rPr lang="ru-RU" b="0" i="0" dirty="0">
                <a:solidFill>
                  <a:srgbClr val="333333"/>
                </a:solidFill>
                <a:effectLst/>
                <a:latin typeface="Roboto Slab"/>
              </a:rPr>
              <a:t> </a:t>
            </a:r>
            <a:r>
              <a:rPr lang="ru-RU" b="0" i="0" dirty="0" err="1">
                <a:solidFill>
                  <a:srgbClr val="333333"/>
                </a:solidFill>
                <a:effectLst/>
                <a:latin typeface="Roboto Slab"/>
              </a:rPr>
              <a:t>жағымсыз</a:t>
            </a:r>
            <a:r>
              <a:rPr lang="ru-RU" b="0" i="0" dirty="0">
                <a:solidFill>
                  <a:srgbClr val="333333"/>
                </a:solidFill>
                <a:effectLst/>
                <a:latin typeface="Roboto Slab"/>
              </a:rPr>
              <a:t> </a:t>
            </a:r>
            <a:r>
              <a:rPr lang="ru-RU" b="0" i="0" dirty="0" err="1">
                <a:solidFill>
                  <a:srgbClr val="333333"/>
                </a:solidFill>
                <a:effectLst/>
                <a:latin typeface="Roboto Slab"/>
              </a:rPr>
              <a:t>жайтқа</a:t>
            </a:r>
            <a:r>
              <a:rPr lang="ru-RU" b="0" i="0" baseline="0" dirty="0">
                <a:solidFill>
                  <a:srgbClr val="333333"/>
                </a:solidFill>
                <a:effectLst/>
                <a:latin typeface="Roboto Slab"/>
              </a:rPr>
              <a:t> </a:t>
            </a:r>
            <a:r>
              <a:rPr lang="ru-RU" b="0" i="0" baseline="0" dirty="0" err="1">
                <a:solidFill>
                  <a:srgbClr val="333333"/>
                </a:solidFill>
                <a:effectLst/>
                <a:latin typeface="Roboto Slab"/>
              </a:rPr>
              <a:t>беретін</a:t>
            </a:r>
            <a:r>
              <a:rPr lang="ru-RU" b="0" i="0" baseline="0" dirty="0">
                <a:solidFill>
                  <a:srgbClr val="333333"/>
                </a:solidFill>
                <a:effectLst/>
                <a:latin typeface="Roboto Slab"/>
              </a:rPr>
              <a:t> </a:t>
            </a:r>
            <a:r>
              <a:rPr lang="ru-RU" b="0" i="0" baseline="0" dirty="0" err="1">
                <a:solidFill>
                  <a:srgbClr val="333333"/>
                </a:solidFill>
                <a:effectLst/>
                <a:latin typeface="Roboto Slab"/>
              </a:rPr>
              <a:t>өз</a:t>
            </a:r>
            <a:r>
              <a:rPr lang="ru-RU" b="0" i="0" baseline="0" dirty="0">
                <a:solidFill>
                  <a:srgbClr val="333333"/>
                </a:solidFill>
                <a:effectLst/>
                <a:latin typeface="Roboto Slab"/>
              </a:rPr>
              <a:t> </a:t>
            </a:r>
            <a:r>
              <a:rPr lang="ru-RU" b="0" i="0" baseline="0" dirty="0" err="1">
                <a:solidFill>
                  <a:srgbClr val="333333"/>
                </a:solidFill>
                <a:effectLst/>
                <a:latin typeface="Roboto Slab"/>
              </a:rPr>
              <a:t>бағаларыңды</a:t>
            </a:r>
            <a:r>
              <a:rPr lang="ru-RU" b="0" i="0" baseline="0" dirty="0">
                <a:solidFill>
                  <a:srgbClr val="333333"/>
                </a:solidFill>
                <a:effectLst/>
                <a:latin typeface="Roboto Slab"/>
              </a:rPr>
              <a:t> </a:t>
            </a:r>
            <a:r>
              <a:rPr lang="ru-RU" b="0" i="0" baseline="0" dirty="0" err="1">
                <a:solidFill>
                  <a:srgbClr val="333333"/>
                </a:solidFill>
                <a:effectLst/>
                <a:latin typeface="Roboto Slab"/>
              </a:rPr>
              <a:t>өзгерту</a:t>
            </a:r>
            <a:r>
              <a:rPr lang="ru-RU" b="0" i="0" baseline="0" dirty="0">
                <a:solidFill>
                  <a:srgbClr val="333333"/>
                </a:solidFill>
                <a:effectLst/>
                <a:latin typeface="Roboto Slab"/>
              </a:rPr>
              <a:t> </a:t>
            </a:r>
            <a:r>
              <a:rPr lang="ru-RU" b="0" i="0" baseline="0" dirty="0" err="1">
                <a:solidFill>
                  <a:srgbClr val="333333"/>
                </a:solidFill>
                <a:effectLst/>
                <a:latin typeface="Roboto Slab"/>
              </a:rPr>
              <a:t>мүмкіндігін</a:t>
            </a:r>
            <a:r>
              <a:rPr lang="ru-RU" b="0" i="0" baseline="0" dirty="0">
                <a:solidFill>
                  <a:srgbClr val="333333"/>
                </a:solidFill>
                <a:effectLst/>
                <a:latin typeface="Roboto Slab"/>
              </a:rPr>
              <a:t> </a:t>
            </a:r>
            <a:r>
              <a:rPr lang="ru-RU" b="0" i="0" baseline="0" dirty="0" err="1">
                <a:solidFill>
                  <a:srgbClr val="333333"/>
                </a:solidFill>
                <a:effectLst/>
                <a:latin typeface="Roboto Slab"/>
              </a:rPr>
              <a:t>береді</a:t>
            </a:r>
            <a:r>
              <a:rPr lang="ru-RU" b="0" i="0" baseline="0" dirty="0">
                <a:solidFill>
                  <a:srgbClr val="333333"/>
                </a:solidFill>
                <a:effectLst/>
                <a:latin typeface="Roboto Slab"/>
              </a:rPr>
              <a:t>. </a:t>
            </a:r>
            <a:r>
              <a:rPr lang="ru-RU" b="0" i="0" baseline="0" dirty="0" err="1">
                <a:solidFill>
                  <a:srgbClr val="333333"/>
                </a:solidFill>
                <a:effectLst/>
                <a:latin typeface="Roboto Slab"/>
              </a:rPr>
              <a:t>Ол</a:t>
            </a:r>
            <a:r>
              <a:rPr lang="ru-RU" b="0" i="0" baseline="0" dirty="0">
                <a:solidFill>
                  <a:srgbClr val="333333"/>
                </a:solidFill>
                <a:effectLst/>
                <a:latin typeface="Roboto Slab"/>
              </a:rPr>
              <a:t> </a:t>
            </a:r>
            <a:r>
              <a:rPr lang="ru-RU" b="0" i="0" baseline="0" dirty="0" err="1">
                <a:solidFill>
                  <a:srgbClr val="333333"/>
                </a:solidFill>
                <a:effectLst/>
                <a:latin typeface="Roboto Slab"/>
              </a:rPr>
              <a:t>үшін</a:t>
            </a:r>
            <a:r>
              <a:rPr lang="ru-RU" b="0" i="0" baseline="0" dirty="0">
                <a:solidFill>
                  <a:srgbClr val="333333"/>
                </a:solidFill>
                <a:effectLst/>
                <a:latin typeface="Roboto Slab"/>
              </a:rPr>
              <a:t>:</a:t>
            </a:r>
            <a:endParaRPr lang="ru-RU" b="0" i="0" dirty="0">
              <a:solidFill>
                <a:srgbClr val="333333"/>
              </a:solidFill>
              <a:effectLst/>
              <a:latin typeface="Roboto Slab"/>
            </a:endParaRPr>
          </a:p>
          <a:p>
            <a:pPr marL="628650" lvl="1" indent="-171450">
              <a:buFont typeface="Arial" panose="020B0604020202020204" pitchFamily="34" charset="0"/>
              <a:buChar char="•"/>
            </a:pPr>
            <a:r>
              <a:rPr lang="ru-RU" sz="1200" b="0" i="0" dirty="0" err="1">
                <a:solidFill>
                  <a:srgbClr val="333333"/>
                </a:solidFill>
                <a:effectLst/>
                <a:latin typeface="Roboto Slab"/>
              </a:rPr>
              <a:t>Түйіткілді</a:t>
            </a:r>
            <a:r>
              <a:rPr lang="ru-RU" sz="1200" b="0" i="0" dirty="0">
                <a:solidFill>
                  <a:srgbClr val="333333"/>
                </a:solidFill>
                <a:effectLst/>
                <a:latin typeface="Roboto Slab"/>
              </a:rPr>
              <a:t> </a:t>
            </a:r>
            <a:r>
              <a:rPr lang="ru-RU" sz="1200" b="0" i="0" dirty="0" err="1">
                <a:solidFill>
                  <a:srgbClr val="333333"/>
                </a:solidFill>
                <a:effectLst/>
                <a:latin typeface="Roboto Slab"/>
              </a:rPr>
              <a:t>жағдайды</a:t>
            </a:r>
            <a:r>
              <a:rPr lang="ru-RU" sz="1200" b="0" i="0" dirty="0">
                <a:solidFill>
                  <a:srgbClr val="333333"/>
                </a:solidFill>
                <a:effectLst/>
                <a:latin typeface="Roboto Slab"/>
              </a:rPr>
              <a:t> – </a:t>
            </a:r>
            <a:r>
              <a:rPr lang="ru-RU" sz="1200" b="0" i="0" dirty="0" err="1">
                <a:solidFill>
                  <a:srgbClr val="333333"/>
                </a:solidFill>
                <a:effectLst/>
                <a:latin typeface="Roboto Slab"/>
              </a:rPr>
              <a:t>ойша</a:t>
            </a:r>
            <a:r>
              <a:rPr lang="ru-RU" sz="1200" b="0" i="0" dirty="0">
                <a:solidFill>
                  <a:srgbClr val="333333"/>
                </a:solidFill>
                <a:effectLst/>
                <a:latin typeface="Roboto Slab"/>
              </a:rPr>
              <a:t>, </a:t>
            </a:r>
            <a:r>
              <a:rPr lang="ru-RU" sz="1200" b="0" i="0" dirty="0" err="1">
                <a:solidFill>
                  <a:srgbClr val="333333"/>
                </a:solidFill>
                <a:effectLst/>
                <a:latin typeface="Roboto Slab"/>
              </a:rPr>
              <a:t>ауызша</a:t>
            </a:r>
            <a:r>
              <a:rPr lang="ru-RU" sz="1200" b="0" i="0" dirty="0">
                <a:solidFill>
                  <a:srgbClr val="333333"/>
                </a:solidFill>
                <a:effectLst/>
                <a:latin typeface="Roboto Slab"/>
              </a:rPr>
              <a:t> немесе </a:t>
            </a:r>
            <a:r>
              <a:rPr lang="ru-RU" sz="1200" b="0" i="0" dirty="0" err="1">
                <a:solidFill>
                  <a:srgbClr val="333333"/>
                </a:solidFill>
                <a:effectLst/>
                <a:latin typeface="Roboto Slab"/>
              </a:rPr>
              <a:t>жазбаша</a:t>
            </a:r>
            <a:r>
              <a:rPr lang="ru-RU" sz="1200" b="0" i="0" dirty="0">
                <a:solidFill>
                  <a:srgbClr val="333333"/>
                </a:solidFill>
                <a:effectLst/>
                <a:latin typeface="Roboto Slab"/>
              </a:rPr>
              <a:t> – </a:t>
            </a:r>
            <a:r>
              <a:rPr lang="ru-RU" sz="1200" b="0" i="0" dirty="0" err="1">
                <a:solidFill>
                  <a:srgbClr val="333333"/>
                </a:solidFill>
                <a:effectLst/>
                <a:latin typeface="Roboto Slab"/>
              </a:rPr>
              <a:t>керісінше</a:t>
            </a:r>
            <a:r>
              <a:rPr lang="ru-RU" sz="1200" b="0" i="0" dirty="0">
                <a:solidFill>
                  <a:srgbClr val="333333"/>
                </a:solidFill>
                <a:effectLst/>
                <a:latin typeface="Roboto Slab"/>
              </a:rPr>
              <a:t> </a:t>
            </a:r>
            <a:r>
              <a:rPr lang="ru-RU" sz="1200" b="0" i="0" dirty="0" err="1">
                <a:solidFill>
                  <a:srgbClr val="333333"/>
                </a:solidFill>
                <a:effectLst/>
                <a:latin typeface="Roboto Slab"/>
              </a:rPr>
              <a:t>тәртіпте</a:t>
            </a:r>
            <a:r>
              <a:rPr lang="ru-RU" sz="1200" b="0" i="0" dirty="0">
                <a:solidFill>
                  <a:srgbClr val="333333"/>
                </a:solidFill>
                <a:effectLst/>
                <a:latin typeface="Roboto Slab"/>
              </a:rPr>
              <a:t> </a:t>
            </a:r>
            <a:r>
              <a:rPr lang="ru-RU" sz="1200" b="0" i="0" dirty="0" err="1">
                <a:solidFill>
                  <a:srgbClr val="333333"/>
                </a:solidFill>
                <a:effectLst/>
                <a:latin typeface="Roboto Slab"/>
              </a:rPr>
              <a:t>сипаттаңдар</a:t>
            </a:r>
            <a:r>
              <a:rPr lang="ru-RU" sz="1200" b="0" i="0" dirty="0">
                <a:solidFill>
                  <a:srgbClr val="333333"/>
                </a:solidFill>
                <a:effectLst/>
                <a:latin typeface="Roboto Slab"/>
              </a:rPr>
              <a:t>. </a:t>
            </a:r>
          </a:p>
          <a:p>
            <a:pPr marL="628650" lvl="1" indent="-171450">
              <a:buFont typeface="Arial" panose="020B0604020202020204" pitchFamily="34" charset="0"/>
              <a:buChar char="•"/>
            </a:pPr>
            <a:r>
              <a:rPr lang="ru-RU" sz="1200" b="0" i="0" dirty="0">
                <a:solidFill>
                  <a:srgbClr val="333333"/>
                </a:solidFill>
                <a:effectLst/>
                <a:latin typeface="Roboto Slab"/>
              </a:rPr>
              <a:t> </a:t>
            </a:r>
            <a:r>
              <a:rPr lang="ru-RU" sz="1200" b="0" i="0" dirty="0" err="1">
                <a:solidFill>
                  <a:srgbClr val="333333"/>
                </a:solidFill>
                <a:effectLst/>
                <a:latin typeface="Roboto Slab"/>
              </a:rPr>
              <a:t>Жағдайдың</a:t>
            </a:r>
            <a:r>
              <a:rPr lang="ru-RU" sz="1200" b="0" i="0" dirty="0">
                <a:solidFill>
                  <a:srgbClr val="333333"/>
                </a:solidFill>
                <a:effectLst/>
                <a:latin typeface="Roboto Slab"/>
              </a:rPr>
              <a:t> </a:t>
            </a:r>
            <a:r>
              <a:rPr lang="ru-RU" sz="1200" b="0" i="0" dirty="0" err="1">
                <a:solidFill>
                  <a:srgbClr val="333333"/>
                </a:solidFill>
                <a:effectLst/>
                <a:latin typeface="Roboto Slab"/>
              </a:rPr>
              <a:t>өзі</a:t>
            </a:r>
            <a:r>
              <a:rPr lang="ru-RU" sz="1200" b="0" i="0" dirty="0">
                <a:solidFill>
                  <a:srgbClr val="333333"/>
                </a:solidFill>
                <a:effectLst/>
                <a:latin typeface="Roboto Slab"/>
              </a:rPr>
              <a:t> </a:t>
            </a:r>
            <a:r>
              <a:rPr lang="ru-RU" sz="1200" b="0" i="0" dirty="0" err="1">
                <a:solidFill>
                  <a:srgbClr val="333333"/>
                </a:solidFill>
                <a:effectLst/>
                <a:latin typeface="Roboto Slab"/>
              </a:rPr>
              <a:t>туралы</a:t>
            </a:r>
            <a:r>
              <a:rPr lang="ru-RU" sz="1200" b="0" i="0" dirty="0">
                <a:solidFill>
                  <a:srgbClr val="333333"/>
                </a:solidFill>
                <a:effectLst/>
                <a:latin typeface="Roboto Slab"/>
              </a:rPr>
              <a:t> </a:t>
            </a:r>
            <a:r>
              <a:rPr lang="ru-RU" sz="1200" b="0" i="0" dirty="0" err="1">
                <a:solidFill>
                  <a:srgbClr val="333333"/>
                </a:solidFill>
                <a:effectLst/>
                <a:latin typeface="Roboto Slab"/>
              </a:rPr>
              <a:t>ғана</a:t>
            </a:r>
            <a:r>
              <a:rPr lang="ru-RU" sz="1200" b="0" i="0" dirty="0">
                <a:solidFill>
                  <a:srgbClr val="333333"/>
                </a:solidFill>
                <a:effectLst/>
                <a:latin typeface="Roboto Slab"/>
              </a:rPr>
              <a:t> </a:t>
            </a:r>
            <a:r>
              <a:rPr lang="ru-RU" sz="1200" b="0" i="0" dirty="0" err="1">
                <a:solidFill>
                  <a:srgbClr val="333333"/>
                </a:solidFill>
                <a:effectLst/>
                <a:latin typeface="Roboto Slab"/>
              </a:rPr>
              <a:t>емес</a:t>
            </a:r>
            <a:r>
              <a:rPr lang="ru-RU" sz="1200" b="0" i="0" dirty="0">
                <a:solidFill>
                  <a:srgbClr val="333333"/>
                </a:solidFill>
                <a:effectLst/>
                <a:latin typeface="Roboto Slab"/>
              </a:rPr>
              <a:t>, </a:t>
            </a:r>
            <a:r>
              <a:rPr lang="ru-RU" sz="1200" b="0" i="0" dirty="0" err="1">
                <a:solidFill>
                  <a:srgbClr val="333333"/>
                </a:solidFill>
                <a:effectLst/>
                <a:latin typeface="Roboto Slab"/>
              </a:rPr>
              <a:t>өз</a:t>
            </a:r>
            <a:r>
              <a:rPr lang="ru-RU" sz="1200" b="0" i="0" dirty="0">
                <a:solidFill>
                  <a:srgbClr val="333333"/>
                </a:solidFill>
                <a:effectLst/>
                <a:latin typeface="Roboto Slab"/>
              </a:rPr>
              <a:t> </a:t>
            </a:r>
            <a:r>
              <a:rPr lang="ru-RU" sz="1200" b="0" i="0" dirty="0" err="1">
                <a:solidFill>
                  <a:srgbClr val="333333"/>
                </a:solidFill>
                <a:effectLst/>
                <a:latin typeface="Roboto Slab"/>
              </a:rPr>
              <a:t>сезімдерің</a:t>
            </a:r>
            <a:r>
              <a:rPr lang="ru-RU" sz="1200" b="0" i="0" dirty="0">
                <a:solidFill>
                  <a:srgbClr val="333333"/>
                </a:solidFill>
                <a:effectLst/>
                <a:latin typeface="Roboto Slab"/>
              </a:rPr>
              <a:t> мен </a:t>
            </a:r>
            <a:r>
              <a:rPr lang="ru-RU" sz="1200" b="0" i="0" dirty="0" err="1">
                <a:solidFill>
                  <a:srgbClr val="333333"/>
                </a:solidFill>
                <a:effectLst/>
                <a:latin typeface="Roboto Slab"/>
              </a:rPr>
              <a:t>берген</a:t>
            </a:r>
            <a:r>
              <a:rPr lang="ru-RU" sz="1200" b="0" i="0" dirty="0">
                <a:solidFill>
                  <a:srgbClr val="333333"/>
                </a:solidFill>
                <a:effectLst/>
                <a:latin typeface="Roboto Slab"/>
              </a:rPr>
              <a:t> </a:t>
            </a:r>
            <a:r>
              <a:rPr lang="ru-RU" sz="1200" b="0" i="0" dirty="0" err="1">
                <a:solidFill>
                  <a:srgbClr val="333333"/>
                </a:solidFill>
                <a:effectLst/>
                <a:latin typeface="Roboto Slab"/>
              </a:rPr>
              <a:t>бағаларың</a:t>
            </a:r>
            <a:r>
              <a:rPr lang="ru-RU" sz="1200" b="0" i="0" dirty="0">
                <a:solidFill>
                  <a:srgbClr val="333333"/>
                </a:solidFill>
                <a:effectLst/>
                <a:latin typeface="Roboto Slab"/>
              </a:rPr>
              <a:t> </a:t>
            </a:r>
            <a:r>
              <a:rPr lang="ru-RU" sz="1200" b="0" i="0" dirty="0" err="1">
                <a:solidFill>
                  <a:srgbClr val="333333"/>
                </a:solidFill>
                <a:effectLst/>
                <a:latin typeface="Roboto Slab"/>
              </a:rPr>
              <a:t>туралы</a:t>
            </a:r>
            <a:r>
              <a:rPr lang="ru-RU" sz="1200" b="0" i="0" dirty="0">
                <a:solidFill>
                  <a:srgbClr val="333333"/>
                </a:solidFill>
                <a:effectLst/>
                <a:latin typeface="Roboto Slab"/>
              </a:rPr>
              <a:t> </a:t>
            </a:r>
            <a:r>
              <a:rPr lang="ru-RU" sz="1200" b="0" i="0" dirty="0" err="1">
                <a:solidFill>
                  <a:srgbClr val="333333"/>
                </a:solidFill>
                <a:effectLst/>
                <a:latin typeface="Roboto Slab"/>
              </a:rPr>
              <a:t>егжей-тегжейлі</a:t>
            </a:r>
            <a:r>
              <a:rPr lang="ru-RU" sz="1200" b="0" i="0" dirty="0">
                <a:solidFill>
                  <a:srgbClr val="333333"/>
                </a:solidFill>
                <a:effectLst/>
                <a:latin typeface="Roboto Slab"/>
              </a:rPr>
              <a:t> </a:t>
            </a:r>
            <a:r>
              <a:rPr lang="ru-RU" sz="1200" b="0" i="0" dirty="0" err="1">
                <a:solidFill>
                  <a:srgbClr val="333333"/>
                </a:solidFill>
                <a:effectLst/>
                <a:latin typeface="Roboto Slab"/>
              </a:rPr>
              <a:t>сипаттауға</a:t>
            </a:r>
            <a:r>
              <a:rPr lang="ru-RU" sz="1200" b="0" i="0" dirty="0">
                <a:solidFill>
                  <a:srgbClr val="333333"/>
                </a:solidFill>
                <a:effectLst/>
                <a:latin typeface="Roboto Slab"/>
              </a:rPr>
              <a:t> </a:t>
            </a:r>
            <a:r>
              <a:rPr lang="ru-RU" sz="1200" b="0" i="0" dirty="0" err="1">
                <a:solidFill>
                  <a:srgbClr val="333333"/>
                </a:solidFill>
                <a:effectLst/>
                <a:latin typeface="Roboto Slab"/>
              </a:rPr>
              <a:t>тырысыңдар</a:t>
            </a:r>
            <a:r>
              <a:rPr lang="ru-RU" sz="1200" b="0" i="0" dirty="0">
                <a:solidFill>
                  <a:srgbClr val="333333"/>
                </a:solidFill>
                <a:effectLst/>
                <a:latin typeface="Roboto Slab"/>
              </a:rPr>
              <a:t>. </a:t>
            </a:r>
          </a:p>
          <a:p>
            <a:pPr marL="628650" lvl="1" indent="-171450">
              <a:buFont typeface="Arial" panose="020B0604020202020204" pitchFamily="34" charset="0"/>
              <a:buChar char="•"/>
            </a:pPr>
            <a:r>
              <a:rPr lang="ru-RU" sz="1200" b="0" i="0" dirty="0">
                <a:solidFill>
                  <a:srgbClr val="333333"/>
                </a:solidFill>
                <a:effectLst/>
                <a:latin typeface="Roboto Slab"/>
              </a:rPr>
              <a:t> Осы </a:t>
            </a:r>
            <a:r>
              <a:rPr lang="ru-RU" sz="1200" b="0" i="0" dirty="0" err="1">
                <a:solidFill>
                  <a:srgbClr val="333333"/>
                </a:solidFill>
                <a:effectLst/>
                <a:latin typeface="Roboto Slab"/>
              </a:rPr>
              <a:t>жағдай</a:t>
            </a:r>
            <a:r>
              <a:rPr lang="ru-RU" sz="1200" b="0" i="0" dirty="0">
                <a:solidFill>
                  <a:srgbClr val="333333"/>
                </a:solidFill>
                <a:effectLst/>
                <a:latin typeface="Roboto Slab"/>
              </a:rPr>
              <a:t> </a:t>
            </a:r>
            <a:r>
              <a:rPr lang="ru-RU" sz="1200" b="0" i="0" dirty="0" err="1">
                <a:solidFill>
                  <a:srgbClr val="333333"/>
                </a:solidFill>
                <a:effectLst/>
                <a:latin typeface="Roboto Slab"/>
              </a:rPr>
              <a:t>туралы</a:t>
            </a:r>
            <a:r>
              <a:rPr lang="ru-RU" sz="1200" b="0" i="0" dirty="0">
                <a:solidFill>
                  <a:srgbClr val="333333"/>
                </a:solidFill>
                <a:effectLst/>
                <a:latin typeface="Roboto Slab"/>
              </a:rPr>
              <a:t> </a:t>
            </a:r>
            <a:r>
              <a:rPr lang="ru-RU" sz="1200" b="0" i="0" dirty="0" err="1">
                <a:solidFill>
                  <a:srgbClr val="333333"/>
                </a:solidFill>
                <a:effectLst/>
                <a:latin typeface="Roboto Slab"/>
              </a:rPr>
              <a:t>фильмді</a:t>
            </a:r>
            <a:r>
              <a:rPr lang="ru-RU" sz="1200" b="0" i="0" dirty="0">
                <a:solidFill>
                  <a:srgbClr val="333333"/>
                </a:solidFill>
                <a:effectLst/>
                <a:latin typeface="Roboto Slab"/>
              </a:rPr>
              <a:t> </a:t>
            </a:r>
            <a:r>
              <a:rPr lang="ru-RU" sz="1200" b="0" i="0" dirty="0" err="1">
                <a:solidFill>
                  <a:srgbClr val="333333"/>
                </a:solidFill>
                <a:effectLst/>
                <a:latin typeface="Roboto Slab"/>
              </a:rPr>
              <a:t>соңынан</a:t>
            </a:r>
            <a:r>
              <a:rPr lang="ru-RU" sz="1200" b="0" i="0" dirty="0">
                <a:solidFill>
                  <a:srgbClr val="333333"/>
                </a:solidFill>
                <a:effectLst/>
                <a:latin typeface="Roboto Slab"/>
              </a:rPr>
              <a:t> </a:t>
            </a:r>
            <a:r>
              <a:rPr lang="ru-RU" sz="1200" b="0" i="0" dirty="0" err="1">
                <a:solidFill>
                  <a:srgbClr val="333333"/>
                </a:solidFill>
                <a:effectLst/>
                <a:latin typeface="Roboto Slab"/>
              </a:rPr>
              <a:t>басына</a:t>
            </a:r>
            <a:r>
              <a:rPr lang="ru-RU" sz="1200" b="0" i="0" dirty="0">
                <a:solidFill>
                  <a:srgbClr val="333333"/>
                </a:solidFill>
                <a:effectLst/>
                <a:latin typeface="Roboto Slab"/>
              </a:rPr>
              <a:t> </a:t>
            </a:r>
            <a:r>
              <a:rPr lang="ru-RU" sz="1200" b="0" i="0" dirty="0" err="1">
                <a:solidFill>
                  <a:srgbClr val="333333"/>
                </a:solidFill>
                <a:effectLst/>
                <a:latin typeface="Roboto Slab"/>
              </a:rPr>
              <a:t>қарай</a:t>
            </a:r>
            <a:r>
              <a:rPr lang="ru-RU" sz="1200" b="0" i="0" dirty="0">
                <a:solidFill>
                  <a:srgbClr val="333333"/>
                </a:solidFill>
                <a:effectLst/>
                <a:latin typeface="Roboto Slab"/>
              </a:rPr>
              <a:t> </a:t>
            </a:r>
            <a:r>
              <a:rPr lang="ru-RU" sz="1200" b="0" i="0" dirty="0" err="1">
                <a:solidFill>
                  <a:srgbClr val="333333"/>
                </a:solidFill>
                <a:effectLst/>
                <a:latin typeface="Roboto Slab"/>
              </a:rPr>
              <a:t>көріп</a:t>
            </a:r>
            <a:r>
              <a:rPr lang="ru-RU" sz="1200" b="0" i="0" dirty="0">
                <a:solidFill>
                  <a:srgbClr val="333333"/>
                </a:solidFill>
                <a:effectLst/>
                <a:latin typeface="Roboto Slab"/>
              </a:rPr>
              <a:t> </a:t>
            </a:r>
            <a:r>
              <a:rPr lang="ru-RU" sz="1200" b="0" i="0" dirty="0" err="1">
                <a:solidFill>
                  <a:srgbClr val="333333"/>
                </a:solidFill>
                <a:effectLst/>
                <a:latin typeface="Roboto Slab"/>
              </a:rPr>
              <a:t>жатқандай</a:t>
            </a:r>
            <a:r>
              <a:rPr lang="ru-RU" sz="1200" b="0" i="0" dirty="0">
                <a:solidFill>
                  <a:srgbClr val="333333"/>
                </a:solidFill>
                <a:effectLst/>
                <a:latin typeface="Roboto Slab"/>
              </a:rPr>
              <a:t> </a:t>
            </a:r>
            <a:r>
              <a:rPr lang="ru-RU" sz="1200" b="0" i="0" dirty="0" err="1">
                <a:solidFill>
                  <a:srgbClr val="333333"/>
                </a:solidFill>
                <a:effectLst/>
                <a:latin typeface="Roboto Slab"/>
              </a:rPr>
              <a:t>сипаттаңдар</a:t>
            </a:r>
            <a:r>
              <a:rPr lang="ru-RU" sz="1200" b="0" i="0" dirty="0">
                <a:solidFill>
                  <a:srgbClr val="333333"/>
                </a:solidFill>
                <a:effectLst/>
                <a:latin typeface="Roboto Slab"/>
              </a:rPr>
              <a:t>. </a:t>
            </a:r>
          </a:p>
          <a:p>
            <a:pPr marL="628650" lvl="1" indent="-171450">
              <a:buFont typeface="Arial" panose="020B0604020202020204" pitchFamily="34" charset="0"/>
              <a:buChar char="•"/>
            </a:pPr>
            <a:r>
              <a:rPr lang="ru-RU" sz="1200" b="0" i="0" dirty="0">
                <a:solidFill>
                  <a:srgbClr val="333333"/>
                </a:solidFill>
                <a:effectLst/>
                <a:latin typeface="Roboto Slab"/>
              </a:rPr>
              <a:t> </a:t>
            </a:r>
            <a:r>
              <a:rPr lang="ru-RU" sz="1200" b="0" i="0" dirty="0" err="1">
                <a:solidFill>
                  <a:srgbClr val="333333"/>
                </a:solidFill>
                <a:effectLst/>
                <a:latin typeface="Roboto Slab"/>
              </a:rPr>
              <a:t>Бейтарап</a:t>
            </a:r>
            <a:r>
              <a:rPr lang="ru-RU" sz="1200" b="0" i="0" dirty="0">
                <a:solidFill>
                  <a:srgbClr val="333333"/>
                </a:solidFill>
                <a:effectLst/>
                <a:latin typeface="Roboto Slab"/>
              </a:rPr>
              <a:t> немесе </a:t>
            </a:r>
            <a:r>
              <a:rPr lang="ru-RU" sz="1200" b="0" i="0" dirty="0" err="1">
                <a:solidFill>
                  <a:srgbClr val="333333"/>
                </a:solidFill>
                <a:effectLst/>
                <a:latin typeface="Roboto Slab"/>
              </a:rPr>
              <a:t>жағымды</a:t>
            </a:r>
            <a:r>
              <a:rPr lang="ru-RU" sz="1200" b="0" i="0" dirty="0">
                <a:solidFill>
                  <a:srgbClr val="333333"/>
                </a:solidFill>
                <a:effectLst/>
                <a:latin typeface="Roboto Slab"/>
              </a:rPr>
              <a:t> </a:t>
            </a:r>
            <a:r>
              <a:rPr lang="ru-RU" sz="1200" b="0" i="0" dirty="0" err="1">
                <a:solidFill>
                  <a:srgbClr val="333333"/>
                </a:solidFill>
                <a:effectLst/>
                <a:latin typeface="Roboto Slab"/>
              </a:rPr>
              <a:t>сәттермен</a:t>
            </a:r>
            <a:r>
              <a:rPr lang="ru-RU" sz="1200" b="0" i="0" dirty="0">
                <a:solidFill>
                  <a:srgbClr val="333333"/>
                </a:solidFill>
                <a:effectLst/>
                <a:latin typeface="Roboto Slab"/>
              </a:rPr>
              <a:t> </a:t>
            </a:r>
            <a:r>
              <a:rPr lang="ru-RU" sz="1200" b="0" i="0" dirty="0" err="1">
                <a:solidFill>
                  <a:srgbClr val="333333"/>
                </a:solidFill>
                <a:effectLst/>
                <a:latin typeface="Roboto Slab"/>
              </a:rPr>
              <a:t>аяқтауға</a:t>
            </a:r>
            <a:r>
              <a:rPr lang="ru-RU" sz="1200" b="0" i="0" dirty="0">
                <a:solidFill>
                  <a:srgbClr val="333333"/>
                </a:solidFill>
                <a:effectLst/>
                <a:latin typeface="Roboto Slab"/>
              </a:rPr>
              <a:t> </a:t>
            </a:r>
            <a:r>
              <a:rPr lang="ru-RU" sz="1200" b="0" i="0" dirty="0" err="1">
                <a:solidFill>
                  <a:srgbClr val="333333"/>
                </a:solidFill>
                <a:effectLst/>
                <a:latin typeface="Roboto Slab"/>
              </a:rPr>
              <a:t>тырысыңдар</a:t>
            </a:r>
            <a:r>
              <a:rPr lang="ru-RU" sz="1200" b="0" i="0" dirty="0">
                <a:solidFill>
                  <a:srgbClr val="333333"/>
                </a:solidFill>
                <a:effectLst/>
                <a:latin typeface="Roboto Slab"/>
              </a:rPr>
              <a:t> – </a:t>
            </a:r>
            <a:r>
              <a:rPr lang="ru-RU" sz="1200" b="0" i="0" dirty="0" err="1">
                <a:solidFill>
                  <a:srgbClr val="333333"/>
                </a:solidFill>
                <a:effectLst/>
                <a:latin typeface="Roboto Slab"/>
              </a:rPr>
              <a:t>үнемі</a:t>
            </a:r>
            <a:r>
              <a:rPr lang="ru-RU" sz="1200" b="0" i="0" dirty="0">
                <a:solidFill>
                  <a:srgbClr val="333333"/>
                </a:solidFill>
                <a:effectLst/>
                <a:latin typeface="Roboto Slab"/>
              </a:rPr>
              <a:t> </a:t>
            </a:r>
            <a:r>
              <a:rPr lang="ru-RU" sz="1200" b="0" i="0" dirty="0" err="1">
                <a:solidFill>
                  <a:srgbClr val="333333"/>
                </a:solidFill>
                <a:effectLst/>
                <a:latin typeface="Roboto Slab"/>
              </a:rPr>
              <a:t>ашу</a:t>
            </a:r>
            <a:r>
              <a:rPr lang="ru-RU" sz="1200" b="0" i="0" dirty="0">
                <a:solidFill>
                  <a:srgbClr val="333333"/>
                </a:solidFill>
                <a:effectLst/>
                <a:latin typeface="Roboto Slab"/>
              </a:rPr>
              <a:t> мен </a:t>
            </a:r>
            <a:r>
              <a:rPr lang="ru-RU" sz="1200" b="0" i="0" dirty="0" err="1">
                <a:solidFill>
                  <a:srgbClr val="333333"/>
                </a:solidFill>
                <a:effectLst/>
                <a:latin typeface="Roboto Slab"/>
              </a:rPr>
              <a:t>реніш</a:t>
            </a:r>
            <a:r>
              <a:rPr lang="ru-RU" sz="1200" b="0" i="0" dirty="0">
                <a:solidFill>
                  <a:srgbClr val="333333"/>
                </a:solidFill>
                <a:effectLst/>
                <a:latin typeface="Roboto Slab"/>
              </a:rPr>
              <a:t> </a:t>
            </a:r>
            <a:r>
              <a:rPr lang="ru-RU" sz="1200" b="0" i="0" dirty="0" err="1">
                <a:solidFill>
                  <a:srgbClr val="333333"/>
                </a:solidFill>
                <a:effectLst/>
                <a:latin typeface="Roboto Slab"/>
              </a:rPr>
              <a:t>сезінген</a:t>
            </a:r>
            <a:r>
              <a:rPr lang="ru-RU" sz="1200" b="0" i="0" dirty="0">
                <a:solidFill>
                  <a:srgbClr val="333333"/>
                </a:solidFill>
                <a:effectLst/>
                <a:latin typeface="Roboto Slab"/>
              </a:rPr>
              <a:t> </a:t>
            </a:r>
            <a:r>
              <a:rPr lang="ru-RU" sz="1200" b="0" i="0" dirty="0" err="1">
                <a:solidFill>
                  <a:srgbClr val="333333"/>
                </a:solidFill>
                <a:effectLst/>
                <a:latin typeface="Roboto Slab"/>
              </a:rPr>
              <a:t>жоқсыңдар</a:t>
            </a:r>
            <a:r>
              <a:rPr lang="ru-RU" sz="1200" b="0" i="0" dirty="0">
                <a:solidFill>
                  <a:srgbClr val="333333"/>
                </a:solidFill>
                <a:effectLst/>
                <a:latin typeface="Roboto Slab"/>
              </a:rPr>
              <a:t> </a:t>
            </a:r>
            <a:r>
              <a:rPr lang="ru-RU" sz="1200" b="0" i="0" dirty="0" err="1">
                <a:solidFill>
                  <a:srgbClr val="333333"/>
                </a:solidFill>
                <a:effectLst/>
                <a:latin typeface="Roboto Slab"/>
              </a:rPr>
              <a:t>ғойу</a:t>
            </a:r>
            <a:r>
              <a:rPr lang="ru-RU" sz="1200" b="0" i="0" dirty="0">
                <a:solidFill>
                  <a:srgbClr val="333333"/>
                </a:solidFill>
                <a:effectLst/>
                <a:latin typeface="Roboto Slab"/>
              </a:rPr>
              <a:t>.</a:t>
            </a:r>
            <a:endParaRPr lang="aa-ET" dirty="0"/>
          </a:p>
        </p:txBody>
      </p:sp>
      <p:sp>
        <p:nvSpPr>
          <p:cNvPr id="4" name="Номер слайда 3"/>
          <p:cNvSpPr>
            <a:spLocks noGrp="1"/>
          </p:cNvSpPr>
          <p:nvPr>
            <p:ph type="sldNum" sz="quarter" idx="5"/>
          </p:nvPr>
        </p:nvSpPr>
        <p:spPr/>
        <p:txBody>
          <a:bodyPr/>
          <a:lstStyle/>
          <a:p>
            <a:fld id="{D77EF9A2-1BE1-43E3-AA90-D64DA13A90F0}" type="slidenum">
              <a:rPr lang="ru-RU" smtClean="0"/>
              <a:pPr/>
              <a:t>15</a:t>
            </a:fld>
            <a:endParaRPr lang="ru-RU"/>
          </a:p>
        </p:txBody>
      </p:sp>
    </p:spTree>
    <p:extLst>
      <p:ext uri="{BB962C8B-B14F-4D97-AF65-F5344CB8AC3E}">
        <p14:creationId xmlns:p14="http://schemas.microsoft.com/office/powerpoint/2010/main" val="35622063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ru-RU" sz="1200" kern="1200" dirty="0" err="1">
                <a:solidFill>
                  <a:schemeClr val="tx1"/>
                </a:solidFill>
                <a:effectLst/>
                <a:latin typeface="+mn-lt"/>
                <a:ea typeface="+mn-ea"/>
                <a:cs typeface="+mn-cs"/>
              </a:rPr>
              <a:t>Жүйке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қозуынан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және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стресстен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арылудың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өмірлік</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маңызы</a:t>
            </a:r>
            <a:r>
              <a:rPr lang="ru-RU" sz="1200" kern="1200" dirty="0">
                <a:solidFill>
                  <a:schemeClr val="tx1"/>
                </a:solidFill>
                <a:effectLst/>
                <a:latin typeface="+mn-lt"/>
                <a:ea typeface="+mn-ea"/>
                <a:cs typeface="+mn-cs"/>
              </a:rPr>
              <a:t> бар, </a:t>
            </a:r>
            <a:r>
              <a:rPr lang="ru-RU" sz="1200" kern="1200" dirty="0" err="1">
                <a:solidFill>
                  <a:schemeClr val="tx1"/>
                </a:solidFill>
                <a:effectLst/>
                <a:latin typeface="+mn-lt"/>
                <a:ea typeface="+mn-ea"/>
                <a:cs typeface="+mn-cs"/>
              </a:rPr>
              <a:t>әрі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мейлінше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қажет</a:t>
            </a:r>
            <a:r>
              <a:rPr lang="ru-RU" sz="1200" kern="1200" dirty="0">
                <a:solidFill>
                  <a:schemeClr val="tx1"/>
                </a:solidFill>
                <a:effectLst/>
                <a:latin typeface="+mn-lt"/>
                <a:ea typeface="+mn-ea"/>
                <a:cs typeface="+mn-cs"/>
              </a:rPr>
              <a:t>. </a:t>
            </a:r>
          </a:p>
          <a:p>
            <a:pPr indent="182880"/>
            <a:r>
              <a:rPr lang="ru-RU" sz="1200" kern="1200" dirty="0" err="1">
                <a:solidFill>
                  <a:schemeClr val="tx1"/>
                </a:solidFill>
                <a:effectLst/>
                <a:latin typeface="+mn-lt"/>
                <a:ea typeface="+mn-ea"/>
                <a:cs typeface="+mn-cs"/>
              </a:rPr>
              <a:t>Бұл</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мысалы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тіс</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тазалау</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сияқты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күнделікті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нормаға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айналуы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тиіс</a:t>
            </a:r>
            <a:r>
              <a:rPr lang="ru-RU" sz="1200" kern="1200" dirty="0">
                <a:solidFill>
                  <a:schemeClr val="tx1"/>
                </a:solidFill>
                <a:effectLst/>
                <a:latin typeface="+mn-lt"/>
                <a:ea typeface="+mn-ea"/>
                <a:cs typeface="+mn-cs"/>
              </a:rPr>
              <a:t>. </a:t>
            </a:r>
          </a:p>
          <a:p>
            <a:pPr indent="182880"/>
            <a:r>
              <a:rPr lang="ru-RU" sz="1200" kern="1200" dirty="0" err="1">
                <a:solidFill>
                  <a:schemeClr val="tx1"/>
                </a:solidFill>
                <a:effectLst/>
                <a:latin typeface="+mn-lt"/>
                <a:ea typeface="+mn-ea"/>
                <a:cs typeface="+mn-cs"/>
              </a:rPr>
              <a:t>Өздеріңе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демалыс</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беріңдер</a:t>
            </a:r>
            <a:r>
              <a:rPr lang="ru-RU" sz="1200" kern="1200" dirty="0">
                <a:solidFill>
                  <a:schemeClr val="tx1"/>
                </a:solidFill>
                <a:effectLst/>
                <a:latin typeface="+mn-lt"/>
                <a:ea typeface="+mn-ea"/>
                <a:cs typeface="+mn-cs"/>
              </a:rPr>
              <a:t>, ара-</a:t>
            </a:r>
            <a:r>
              <a:rPr lang="ru-RU" sz="1200" kern="1200" dirty="0" err="1">
                <a:solidFill>
                  <a:schemeClr val="tx1"/>
                </a:solidFill>
                <a:effectLst/>
                <a:latin typeface="+mn-lt"/>
                <a:ea typeface="+mn-ea"/>
                <a:cs typeface="+mn-cs"/>
              </a:rPr>
              <a:t>тұра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үзіліс</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жасап</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тұрыңдар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Өздерің</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жақсы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көретін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жағымды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босаңсуға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көмектесетін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іспен</a:t>
            </a:r>
            <a:r>
              <a:rPr lang="ru-RU" sz="1200" kern="1200" dirty="0">
                <a:solidFill>
                  <a:schemeClr val="tx1"/>
                </a:solidFill>
                <a:effectLst/>
                <a:latin typeface="+mn-lt"/>
                <a:ea typeface="+mn-ea"/>
                <a:cs typeface="+mn-cs"/>
              </a:rPr>
              <a:t> бес не он минут </a:t>
            </a:r>
            <a:r>
              <a:rPr lang="ru-RU" sz="1200" kern="1200" dirty="0" err="1">
                <a:solidFill>
                  <a:schemeClr val="tx1"/>
                </a:solidFill>
                <a:effectLst/>
                <a:latin typeface="+mn-lt"/>
                <a:ea typeface="+mn-ea"/>
                <a:cs typeface="+mn-cs"/>
              </a:rPr>
              <a:t>айналысыңдар</a:t>
            </a:r>
            <a:r>
              <a:rPr lang="ru-RU"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fld id="{D77EF9A2-1BE1-43E3-AA90-D64DA13A90F0}" type="slidenum">
              <a:rPr lang="ru-RU" smtClean="0"/>
              <a:pPr/>
              <a:t>16</a:t>
            </a:fld>
            <a:endParaRPr lang="ru-RU"/>
          </a:p>
        </p:txBody>
      </p:sp>
    </p:spTree>
    <p:extLst>
      <p:ext uri="{BB962C8B-B14F-4D97-AF65-F5344CB8AC3E}">
        <p14:creationId xmlns:p14="http://schemas.microsoft.com/office/powerpoint/2010/main" val="21732750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kern="1200" dirty="0">
                <a:solidFill>
                  <a:schemeClr val="tx1"/>
                </a:solidFill>
                <a:effectLst/>
                <a:latin typeface="+mn-lt"/>
                <a:ea typeface="+mn-ea"/>
                <a:cs typeface="+mn-cs"/>
              </a:rPr>
              <a:t>Сонымен, балалар,</a:t>
            </a:r>
            <a:r>
              <a:rPr lang="kk-KZ" sz="1200" kern="1200" baseline="0" dirty="0">
                <a:solidFill>
                  <a:schemeClr val="tx1"/>
                </a:solidFill>
                <a:effectLst/>
                <a:latin typeface="+mn-lt"/>
                <a:ea typeface="+mn-ea"/>
                <a:cs typeface="+mn-cs"/>
              </a:rPr>
              <a:t> дәрісіміз аяқталайын деп қалды. Осы уақытты сендермен сүйсіне өткіздім. Сендер де сондай ойдасыңдар деп үміттенемін. Жағдайларың қалай? Егер дәріс ұнаса, чатта «+», ал ұнамаса, «-» белгісін қойыңдар, ал егер кімде-кім дайын болса, микрофондарыңды қосып, не ұнады, не ұнаған жоқ, кездесуге қатыспаған достарыңмен қандай ақпаратпен бөлісулерің мүмкін екенін айтып бере аласыңдар. </a:t>
            </a:r>
            <a:endParaRPr lang="ru-R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4D1DB77-CCF2-416F-94E3-CADC70D46ADF}" type="slidenum">
              <a:rPr lang="ru-RU" smtClean="0"/>
              <a:t>17</a:t>
            </a:fld>
            <a:endParaRPr lang="ru-RU"/>
          </a:p>
        </p:txBody>
      </p:sp>
    </p:spTree>
    <p:extLst>
      <p:ext uri="{BB962C8B-B14F-4D97-AF65-F5344CB8AC3E}">
        <p14:creationId xmlns:p14="http://schemas.microsoft.com/office/powerpoint/2010/main" val="14407339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182880" algn="l" defTabSz="914400" rtl="0" eaLnBrk="1" fontAlgn="auto" latinLnBrk="0" hangingPunct="1">
              <a:lnSpc>
                <a:spcPct val="100000"/>
              </a:lnSpc>
              <a:spcBef>
                <a:spcPts val="0"/>
              </a:spcBef>
              <a:spcAft>
                <a:spcPts val="0"/>
              </a:spcAft>
              <a:buClrTx/>
              <a:buSzTx/>
              <a:buFontTx/>
              <a:buNone/>
              <a:tabLst/>
              <a:defRPr/>
            </a:pPr>
            <a:r>
              <a:rPr lang="ru-RU" sz="1200" b="0" kern="1200" dirty="0" err="1">
                <a:solidFill>
                  <a:schemeClr val="tx1"/>
                </a:solidFill>
                <a:effectLst/>
                <a:latin typeface="+mn-lt"/>
                <a:ea typeface="+mn-ea"/>
                <a:cs typeface="+mn-cs"/>
              </a:rPr>
              <a:t>Егер</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қойылмаған</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сұрақтарың</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қалса</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немесе</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көмек</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керек</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болса</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менімен</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мектеп</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психологымен</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немесе</a:t>
            </a:r>
            <a:r>
              <a:rPr lang="ru-RU" sz="1200" b="0" kern="1200" dirty="0">
                <a:solidFill>
                  <a:schemeClr val="tx1"/>
                </a:solidFill>
                <a:effectLst/>
                <a:latin typeface="+mn-lt"/>
                <a:ea typeface="+mn-ea"/>
                <a:cs typeface="+mn-cs"/>
              </a:rPr>
              <a:t> колледж </a:t>
            </a:r>
            <a:r>
              <a:rPr lang="ru-RU" sz="1200" b="0" kern="1200" dirty="0" err="1">
                <a:solidFill>
                  <a:schemeClr val="tx1"/>
                </a:solidFill>
                <a:effectLst/>
                <a:latin typeface="+mn-lt"/>
                <a:ea typeface="+mn-ea"/>
                <a:cs typeface="+mn-cs"/>
              </a:rPr>
              <a:t>психологымен</a:t>
            </a:r>
            <a:r>
              <a:rPr lang="ru-RU" sz="1200" b="0" kern="1200" dirty="0">
                <a:solidFill>
                  <a:schemeClr val="tx1"/>
                </a:solidFill>
                <a:effectLst/>
                <a:latin typeface="+mn-lt"/>
                <a:ea typeface="+mn-ea"/>
                <a:cs typeface="+mn-cs"/>
              </a:rPr>
              <a:t>) </a:t>
            </a:r>
            <a:r>
              <a:rPr lang="ru-RU" sz="1200" b="0" kern="1200" dirty="0" err="1">
                <a:solidFill>
                  <a:schemeClr val="tx1"/>
                </a:solidFill>
                <a:effectLst/>
                <a:latin typeface="+mn-lt"/>
                <a:ea typeface="+mn-ea"/>
                <a:cs typeface="+mn-cs"/>
              </a:rPr>
              <a:t>хабарласыңдар</a:t>
            </a:r>
            <a:r>
              <a:rPr lang="ru-RU" sz="1200" b="0" kern="1200" dirty="0">
                <a:solidFill>
                  <a:schemeClr val="tx1"/>
                </a:solidFill>
                <a:effectLst/>
                <a:latin typeface="+mn-lt"/>
                <a:ea typeface="+mn-ea"/>
                <a:cs typeface="+mn-cs"/>
              </a:rPr>
              <a:t>. </a:t>
            </a:r>
            <a:endParaRPr lang="ru-RU" b="0" dirty="0"/>
          </a:p>
        </p:txBody>
      </p:sp>
      <p:sp>
        <p:nvSpPr>
          <p:cNvPr id="4" name="Номер слайда 3"/>
          <p:cNvSpPr>
            <a:spLocks noGrp="1"/>
          </p:cNvSpPr>
          <p:nvPr>
            <p:ph type="sldNum" sz="quarter" idx="10"/>
          </p:nvPr>
        </p:nvSpPr>
        <p:spPr/>
        <p:txBody>
          <a:bodyPr/>
          <a:lstStyle/>
          <a:p>
            <a:fld id="{513D89DE-0395-44D4-95E6-3BF34187DA92}" type="slidenum">
              <a:rPr lang="ru-RU" smtClean="0"/>
              <a:t>18</a:t>
            </a:fld>
            <a:endParaRPr lang="ru-RU"/>
          </a:p>
        </p:txBody>
      </p:sp>
    </p:spTree>
    <p:extLst>
      <p:ext uri="{BB962C8B-B14F-4D97-AF65-F5344CB8AC3E}">
        <p14:creationId xmlns:p14="http://schemas.microsoft.com/office/powerpoint/2010/main" val="449416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indent="182880"/>
            <a:r>
              <a:rPr lang="kk-KZ" sz="1200" i="0" kern="1200" dirty="0">
                <a:solidFill>
                  <a:schemeClr val="tx1"/>
                </a:solidFill>
                <a:effectLst/>
                <a:latin typeface="+mn-lt"/>
                <a:ea typeface="+mn-ea"/>
                <a:cs typeface="+mn-cs"/>
              </a:rPr>
              <a:t>Кездесуіміздің негізгі тақырыбы бойынша жұмыс жасауды бастамас бұрын сендерге «бой жазуды» ұсынамын.</a:t>
            </a:r>
          </a:p>
          <a:p>
            <a:pPr marL="228600" indent="-228600">
              <a:buAutoNum type="arabicPeriod"/>
            </a:pPr>
            <a:r>
              <a:rPr lang="ru-RU" sz="1200" i="0" kern="1200" dirty="0" err="1">
                <a:solidFill>
                  <a:schemeClr val="tx1"/>
                </a:solidFill>
                <a:effectLst/>
                <a:latin typeface="+mn-lt"/>
                <a:ea typeface="+mn-ea"/>
                <a:cs typeface="+mn-cs"/>
              </a:rPr>
              <a:t>Екі</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қарындаш</a:t>
            </a:r>
            <a:r>
              <a:rPr lang="ru-RU" sz="1200" i="0" kern="1200" dirty="0">
                <a:solidFill>
                  <a:schemeClr val="tx1"/>
                </a:solidFill>
                <a:effectLst/>
                <a:latin typeface="+mn-lt"/>
                <a:ea typeface="+mn-ea"/>
                <a:cs typeface="+mn-cs"/>
              </a:rPr>
              <a:t> немесе фломастер </a:t>
            </a:r>
            <a:r>
              <a:rPr lang="ru-RU" sz="1200" i="0" kern="1200" dirty="0" err="1">
                <a:solidFill>
                  <a:schemeClr val="tx1"/>
                </a:solidFill>
                <a:effectLst/>
                <a:latin typeface="+mn-lt"/>
                <a:ea typeface="+mn-ea"/>
                <a:cs typeface="+mn-cs"/>
              </a:rPr>
              <a:t>және</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бір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парақ</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қағаз</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алыңдар</a:t>
            </a:r>
            <a:r>
              <a:rPr lang="ru-RU" sz="1200" i="0" kern="1200" dirty="0">
                <a:solidFill>
                  <a:schemeClr val="tx1"/>
                </a:solidFill>
                <a:effectLst/>
                <a:latin typeface="+mn-lt"/>
                <a:ea typeface="+mn-ea"/>
                <a:cs typeface="+mn-cs"/>
              </a:rPr>
              <a:t>.</a:t>
            </a:r>
          </a:p>
          <a:p>
            <a:pPr marL="228600" indent="-228600">
              <a:buAutoNum type="arabicPeriod"/>
            </a:pPr>
            <a:r>
              <a:rPr lang="ru-RU" sz="1200" i="0" kern="1200" dirty="0" err="1">
                <a:solidFill>
                  <a:schemeClr val="tx1"/>
                </a:solidFill>
                <a:effectLst/>
                <a:latin typeface="+mn-lt"/>
                <a:ea typeface="+mn-ea"/>
                <a:cs typeface="+mn-cs"/>
              </a:rPr>
              <a:t>Бір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уақытта</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екі</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қолмен</a:t>
            </a:r>
            <a:r>
              <a:rPr lang="ru-RU" sz="1200" i="0" kern="1200" dirty="0">
                <a:solidFill>
                  <a:schemeClr val="tx1"/>
                </a:solidFill>
                <a:effectLst/>
                <a:latin typeface="+mn-lt"/>
                <a:ea typeface="+mn-ea"/>
                <a:cs typeface="+mn-cs"/>
              </a:rPr>
              <a:t> де </a:t>
            </a:r>
            <a:r>
              <a:rPr lang="ru-RU" sz="1200" i="0" kern="1200" dirty="0" err="1">
                <a:solidFill>
                  <a:schemeClr val="tx1"/>
                </a:solidFill>
                <a:effectLst/>
                <a:latin typeface="+mn-lt"/>
                <a:ea typeface="+mn-ea"/>
                <a:cs typeface="+mn-cs"/>
              </a:rPr>
              <a:t>сурет</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салып</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көріңдер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Екі</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қолмен</a:t>
            </a:r>
            <a:r>
              <a:rPr lang="ru-RU" sz="1200" i="0" kern="1200" dirty="0">
                <a:solidFill>
                  <a:schemeClr val="tx1"/>
                </a:solidFill>
                <a:effectLst/>
                <a:latin typeface="+mn-lt"/>
                <a:ea typeface="+mn-ea"/>
                <a:cs typeface="+mn-cs"/>
              </a:rPr>
              <a:t> де </a:t>
            </a:r>
            <a:r>
              <a:rPr lang="ru-RU" sz="1200" i="0" kern="1200" dirty="0" err="1">
                <a:solidFill>
                  <a:schemeClr val="tx1"/>
                </a:solidFill>
                <a:effectLst/>
                <a:latin typeface="+mn-lt"/>
                <a:ea typeface="+mn-ea"/>
                <a:cs typeface="+mn-cs"/>
              </a:rPr>
              <a:t>бір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уақытта</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бастап</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біра</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уақытта</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аяқтаңдар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Бір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қолмен</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шеңбер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екінші</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қолмен</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үшбұрыш</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салыңдар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Шеңбер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мейлінше</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бірқалыпты</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дөңгелек</a:t>
            </a:r>
            <a:r>
              <a:rPr lang="ru-RU" sz="1200" i="0" kern="1200" dirty="0">
                <a:solidFill>
                  <a:schemeClr val="tx1"/>
                </a:solidFill>
                <a:effectLst/>
                <a:latin typeface="+mn-lt"/>
                <a:ea typeface="+mn-ea"/>
                <a:cs typeface="+mn-cs"/>
              </a:rPr>
              <a:t>, ал </a:t>
            </a:r>
            <a:r>
              <a:rPr lang="ru-RU" sz="1200" i="0" kern="1200" dirty="0" err="1">
                <a:solidFill>
                  <a:schemeClr val="tx1"/>
                </a:solidFill>
                <a:effectLst/>
                <a:latin typeface="+mn-lt"/>
                <a:ea typeface="+mn-ea"/>
                <a:cs typeface="+mn-cs"/>
              </a:rPr>
              <a:t>үшбұрыштың</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бұрыштары</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сүйір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болсын</a:t>
            </a:r>
            <a:r>
              <a:rPr lang="ru-RU" sz="1200" i="0" kern="1200" dirty="0">
                <a:solidFill>
                  <a:schemeClr val="tx1"/>
                </a:solidFill>
                <a:effectLst/>
                <a:latin typeface="+mn-lt"/>
                <a:ea typeface="+mn-ea"/>
                <a:cs typeface="+mn-cs"/>
              </a:rPr>
              <a:t>.</a:t>
            </a:r>
          </a:p>
          <a:p>
            <a:pPr marL="228600" indent="-228600">
              <a:buAutoNum type="arabicPeriod"/>
            </a:pPr>
            <a:r>
              <a:rPr lang="ru-RU" sz="1200" i="0" kern="1200" dirty="0">
                <a:solidFill>
                  <a:schemeClr val="tx1"/>
                </a:solidFill>
                <a:effectLst/>
                <a:latin typeface="+mn-lt"/>
                <a:ea typeface="+mn-ea"/>
                <a:cs typeface="+mn-cs"/>
              </a:rPr>
              <a:t>Ал </a:t>
            </a:r>
            <a:r>
              <a:rPr lang="ru-RU" sz="1200" i="0" kern="1200" dirty="0" err="1">
                <a:solidFill>
                  <a:schemeClr val="tx1"/>
                </a:solidFill>
                <a:effectLst/>
                <a:latin typeface="+mn-lt"/>
                <a:ea typeface="+mn-ea"/>
                <a:cs typeface="+mn-cs"/>
              </a:rPr>
              <a:t>енді</a:t>
            </a:r>
            <a:r>
              <a:rPr lang="ru-RU" sz="1200" i="0" kern="1200" dirty="0">
                <a:solidFill>
                  <a:schemeClr val="tx1"/>
                </a:solidFill>
                <a:effectLst/>
                <a:latin typeface="+mn-lt"/>
                <a:ea typeface="+mn-ea"/>
                <a:cs typeface="+mn-cs"/>
              </a:rPr>
              <a:t> 1 </a:t>
            </a:r>
            <a:r>
              <a:rPr lang="ru-RU" sz="1200" i="0" kern="1200" dirty="0" err="1">
                <a:solidFill>
                  <a:schemeClr val="tx1"/>
                </a:solidFill>
                <a:effectLst/>
                <a:latin typeface="+mn-lt"/>
                <a:ea typeface="+mn-ea"/>
                <a:cs typeface="+mn-cs"/>
              </a:rPr>
              <a:t>минутта</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мейлінше</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көп</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шеңберлер</a:t>
            </a:r>
            <a:r>
              <a:rPr lang="ru-RU" sz="1200" i="0" kern="1200" dirty="0">
                <a:solidFill>
                  <a:schemeClr val="tx1"/>
                </a:solidFill>
                <a:effectLst/>
                <a:latin typeface="+mn-lt"/>
                <a:ea typeface="+mn-ea"/>
                <a:cs typeface="+mn-cs"/>
              </a:rPr>
              <a:t> мен </a:t>
            </a:r>
            <a:r>
              <a:rPr lang="ru-RU" sz="1200" i="0" kern="1200" dirty="0" err="1">
                <a:solidFill>
                  <a:schemeClr val="tx1"/>
                </a:solidFill>
                <a:effectLst/>
                <a:latin typeface="+mn-lt"/>
                <a:ea typeface="+mn-ea"/>
                <a:cs typeface="+mn-cs"/>
              </a:rPr>
              <a:t>үшбұрыштар</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салыңдар</a:t>
            </a:r>
            <a:r>
              <a:rPr lang="ru-RU" sz="1200" i="0" kern="1200" dirty="0">
                <a:solidFill>
                  <a:schemeClr val="tx1"/>
                </a:solidFill>
                <a:effectLst/>
                <a:latin typeface="+mn-lt"/>
                <a:ea typeface="+mn-ea"/>
                <a:cs typeface="+mn-cs"/>
              </a:rPr>
              <a:t>.</a:t>
            </a:r>
          </a:p>
          <a:p>
            <a:pPr marL="228600" indent="-228600">
              <a:buAutoNum type="arabicPeriod"/>
            </a:pPr>
            <a:endParaRPr lang="ru-RU" sz="1200" i="0" kern="1200" dirty="0">
              <a:solidFill>
                <a:schemeClr val="tx1"/>
              </a:solidFill>
              <a:effectLst/>
              <a:latin typeface="+mn-lt"/>
              <a:ea typeface="+mn-ea"/>
              <a:cs typeface="+mn-cs"/>
            </a:endParaRPr>
          </a:p>
          <a:p>
            <a:pPr indent="182880"/>
            <a:r>
              <a:rPr lang="kk-KZ" sz="1200" i="0" kern="1200" dirty="0">
                <a:solidFill>
                  <a:schemeClr val="tx1"/>
                </a:solidFill>
                <a:effectLst/>
                <a:latin typeface="+mn-lt"/>
                <a:ea typeface="+mn-ea"/>
                <a:cs typeface="+mn-cs"/>
              </a:rPr>
              <a:t>Не істеу керек екені бәріне түсінікті ме? Сонымен? Бастаңдар!</a:t>
            </a:r>
          </a:p>
          <a:p>
            <a:pPr indent="182880"/>
            <a:r>
              <a:rPr lang="kk-KZ" sz="1200" i="1" kern="1200" dirty="0">
                <a:solidFill>
                  <a:schemeClr val="tx1"/>
                </a:solidFill>
                <a:effectLst/>
                <a:latin typeface="+mn-lt"/>
                <a:ea typeface="+mn-ea"/>
                <a:cs typeface="+mn-cs"/>
              </a:rPr>
              <a:t>(балалар</a:t>
            </a:r>
            <a:r>
              <a:rPr lang="kk-KZ" sz="1200" i="1" kern="1200" baseline="0" dirty="0">
                <a:solidFill>
                  <a:schemeClr val="tx1"/>
                </a:solidFill>
                <a:effectLst/>
                <a:latin typeface="+mn-lt"/>
                <a:ea typeface="+mn-ea"/>
                <a:cs typeface="+mn-cs"/>
              </a:rPr>
              <a:t> бастағаннан кейін бір минуттан соң)</a:t>
            </a:r>
          </a:p>
          <a:p>
            <a:pPr indent="182880"/>
            <a:r>
              <a:rPr lang="kk-KZ" sz="1200" i="0" kern="1200" baseline="0" dirty="0">
                <a:solidFill>
                  <a:schemeClr val="tx1"/>
                </a:solidFill>
                <a:effectLst/>
                <a:latin typeface="+mn-lt"/>
                <a:ea typeface="+mn-ea"/>
                <a:cs typeface="+mn-cs"/>
              </a:rPr>
              <a:t>Қалай, балалар? Қолдарыңнан келіп жатыр ма? Өздеріңе баға беріп, нәтижелеріңді анықтаңдар:</a:t>
            </a:r>
          </a:p>
          <a:p>
            <a:pPr indent="182880"/>
            <a:r>
              <a:rPr lang="kk-KZ" sz="1200" i="0" kern="1200" baseline="0" dirty="0">
                <a:solidFill>
                  <a:schemeClr val="tx1"/>
                </a:solidFill>
                <a:effectLst/>
                <a:latin typeface="+mn-lt"/>
                <a:ea typeface="+mn-ea"/>
                <a:cs typeface="+mn-cs"/>
              </a:rPr>
              <a:t>Егер 5 пішіннен аз сала алсаңдар – нашар;</a:t>
            </a:r>
          </a:p>
          <a:p>
            <a:pPr indent="182880"/>
            <a:r>
              <a:rPr lang="kk-KZ" sz="1200" i="0" kern="1200" baseline="0" dirty="0">
                <a:solidFill>
                  <a:schemeClr val="tx1"/>
                </a:solidFill>
                <a:effectLst/>
                <a:latin typeface="+mn-lt"/>
                <a:ea typeface="+mn-ea"/>
                <a:cs typeface="+mn-cs"/>
              </a:rPr>
              <a:t>5-7 – орташа</a:t>
            </a:r>
          </a:p>
          <a:p>
            <a:pPr indent="182880"/>
            <a:r>
              <a:rPr lang="kk-KZ" sz="1200" i="0" kern="1200" baseline="0" dirty="0">
                <a:solidFill>
                  <a:schemeClr val="tx1"/>
                </a:solidFill>
                <a:effectLst/>
                <a:latin typeface="+mn-lt"/>
                <a:ea typeface="+mn-ea"/>
                <a:cs typeface="+mn-cs"/>
              </a:rPr>
              <a:t>8-10 – жақсы</a:t>
            </a:r>
          </a:p>
          <a:p>
            <a:pPr indent="182880"/>
            <a:r>
              <a:rPr lang="kk-KZ" sz="1200" i="0" kern="1200" baseline="0" dirty="0">
                <a:solidFill>
                  <a:schemeClr val="tx1"/>
                </a:solidFill>
                <a:effectLst/>
                <a:latin typeface="+mn-lt"/>
                <a:ea typeface="+mn-ea"/>
                <a:cs typeface="+mn-cs"/>
              </a:rPr>
              <a:t>10-нан көп – өте жақсы.</a:t>
            </a:r>
          </a:p>
          <a:p>
            <a:pPr indent="182880"/>
            <a:r>
              <a:rPr lang="ru-RU" sz="1200" i="0" kern="1200" dirty="0">
                <a:solidFill>
                  <a:schemeClr val="tx1"/>
                </a:solidFill>
                <a:effectLst/>
                <a:latin typeface="+mn-lt"/>
                <a:ea typeface="+mn-ea"/>
                <a:cs typeface="+mn-cs"/>
              </a:rPr>
              <a:t>Осы </a:t>
            </a:r>
            <a:r>
              <a:rPr lang="ru-RU" sz="1200" i="0" kern="1200" dirty="0" err="1">
                <a:solidFill>
                  <a:schemeClr val="tx1"/>
                </a:solidFill>
                <a:effectLst/>
                <a:latin typeface="+mn-lt"/>
                <a:ea typeface="+mn-ea"/>
                <a:cs typeface="+mn-cs"/>
              </a:rPr>
              <a:t>жаттығу</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зейіндеріңнің</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деңгейін</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бағалауға</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мүмкіндік</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береді</a:t>
            </a:r>
            <a:r>
              <a:rPr lang="ru-RU" sz="1200" i="0" kern="1200" dirty="0">
                <a:solidFill>
                  <a:schemeClr val="tx1"/>
                </a:solidFill>
                <a:effectLst/>
                <a:latin typeface="+mn-lt"/>
                <a:ea typeface="+mn-ea"/>
                <a:cs typeface="+mn-cs"/>
              </a:rPr>
              <a:t>. Ал оны </a:t>
            </a:r>
            <a:r>
              <a:rPr lang="ru-RU" sz="1200" i="0" kern="1200" dirty="0" err="1">
                <a:solidFill>
                  <a:schemeClr val="tx1"/>
                </a:solidFill>
                <a:effectLst/>
                <a:latin typeface="+mn-lt"/>
                <a:ea typeface="+mn-ea"/>
                <a:cs typeface="+mn-cs"/>
              </a:rPr>
              <a:t>іс</a:t>
            </a:r>
            <a:r>
              <a:rPr lang="ru-RU" sz="1200" i="0" kern="1200" dirty="0">
                <a:solidFill>
                  <a:schemeClr val="tx1"/>
                </a:solidFill>
                <a:effectLst/>
                <a:latin typeface="+mn-lt"/>
                <a:ea typeface="+mn-ea"/>
                <a:cs typeface="+mn-cs"/>
              </a:rPr>
              <a:t> </a:t>
            </a:r>
            <a:r>
              <a:rPr lang="ru-RU" sz="1200" i="0" kern="1200" dirty="0" err="1">
                <a:solidFill>
                  <a:schemeClr val="tx1"/>
                </a:solidFill>
                <a:effectLst/>
                <a:latin typeface="+mn-lt"/>
                <a:ea typeface="+mn-ea"/>
                <a:cs typeface="+mn-cs"/>
              </a:rPr>
              <a:t>арасында</a:t>
            </a:r>
            <a:r>
              <a:rPr lang="ru-RU" sz="1200" i="0" kern="1200" dirty="0">
                <a:solidFill>
                  <a:schemeClr val="tx1"/>
                </a:solidFill>
                <a:effectLst/>
                <a:latin typeface="+mn-lt"/>
                <a:ea typeface="+mn-ea"/>
                <a:cs typeface="+mn-cs"/>
              </a:rPr>
              <a:t>,</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сабақ</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арасындағы</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үзілістерде</a:t>
            </a:r>
            <a:r>
              <a:rPr lang="ru-RU" sz="1200" i="0" kern="1200" baseline="0" dirty="0">
                <a:solidFill>
                  <a:schemeClr val="tx1"/>
                </a:solidFill>
                <a:effectLst/>
                <a:latin typeface="+mn-lt"/>
                <a:ea typeface="+mn-ea"/>
                <a:cs typeface="+mn-cs"/>
              </a:rPr>
              <a:t> немесе </a:t>
            </a:r>
            <a:r>
              <a:rPr lang="ru-RU" sz="1200" i="0" kern="1200" baseline="0" dirty="0" err="1">
                <a:solidFill>
                  <a:schemeClr val="tx1"/>
                </a:solidFill>
                <a:effectLst/>
                <a:latin typeface="+mn-lt"/>
                <a:ea typeface="+mn-ea"/>
                <a:cs typeface="+mn-cs"/>
              </a:rPr>
              <a:t>демалыс</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кезінде</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жасасаңдар</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ерікті</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зейіндеріңнің</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тұрақтылығын</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және</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көлемін</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айтарлықтай</a:t>
            </a:r>
            <a:r>
              <a:rPr lang="ru-RU" sz="1200" i="0" kern="1200" baseline="0" dirty="0">
                <a:solidFill>
                  <a:schemeClr val="tx1"/>
                </a:solidFill>
                <a:effectLst/>
                <a:latin typeface="+mn-lt"/>
                <a:ea typeface="+mn-ea"/>
                <a:cs typeface="+mn-cs"/>
              </a:rPr>
              <a:t> </a:t>
            </a:r>
            <a:r>
              <a:rPr lang="ru-RU" sz="1200" i="0" kern="1200" baseline="0" dirty="0" err="1">
                <a:solidFill>
                  <a:schemeClr val="tx1"/>
                </a:solidFill>
                <a:effectLst/>
                <a:latin typeface="+mn-lt"/>
                <a:ea typeface="+mn-ea"/>
                <a:cs typeface="+mn-cs"/>
              </a:rPr>
              <a:t>дамытасыңдар</a:t>
            </a:r>
            <a:r>
              <a:rPr lang="ru-RU" sz="1200" i="0" kern="1200" baseline="0" dirty="0">
                <a:solidFill>
                  <a:schemeClr val="tx1"/>
                </a:solidFill>
                <a:effectLst/>
                <a:latin typeface="+mn-lt"/>
                <a:ea typeface="+mn-ea"/>
                <a:cs typeface="+mn-cs"/>
              </a:rPr>
              <a:t>.</a:t>
            </a:r>
            <a:endParaRPr lang="en-US" sz="1200" i="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F4D1DB77-CCF2-416F-94E3-CADC70D46ADF}" type="slidenum">
              <a:rPr lang="ru-RU" smtClean="0"/>
              <a:t>2</a:t>
            </a:fld>
            <a:endParaRPr lang="ru-RU"/>
          </a:p>
        </p:txBody>
      </p:sp>
    </p:spTree>
    <p:extLst>
      <p:ext uri="{BB962C8B-B14F-4D97-AF65-F5344CB8AC3E}">
        <p14:creationId xmlns:p14="http://schemas.microsoft.com/office/powerpoint/2010/main" val="2878700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indent="182880"/>
            <a:r>
              <a:rPr lang="kk-KZ" sz="1200" i="0" kern="1200" dirty="0">
                <a:solidFill>
                  <a:schemeClr val="tx1"/>
                </a:solidFill>
                <a:effectLst/>
                <a:latin typeface="+mn-lt"/>
                <a:ea typeface="+mn-ea"/>
                <a:cs typeface="+mn-cs"/>
              </a:rPr>
              <a:t>Ендеше, аздап бой жазып алық. Ал енді біраз сөйлесейік...</a:t>
            </a:r>
          </a:p>
          <a:p>
            <a:pPr indent="182880"/>
            <a:r>
              <a:rPr lang="kk-KZ" sz="1200" i="0" kern="1200" dirty="0">
                <a:solidFill>
                  <a:schemeClr val="tx1"/>
                </a:solidFill>
                <a:effectLst/>
                <a:latin typeface="+mn-lt"/>
                <a:ea typeface="+mn-ea"/>
                <a:cs typeface="+mn-cs"/>
              </a:rPr>
              <a:t>Кездесуіміздің негізгі тақырыбы – «Стресс және дағдарыс». Әрқайсың осы ұғымды білесіңдер,</a:t>
            </a:r>
            <a:r>
              <a:rPr lang="kk-KZ" sz="1200" i="0" kern="1200" baseline="0" dirty="0">
                <a:solidFill>
                  <a:schemeClr val="tx1"/>
                </a:solidFill>
                <a:effectLst/>
                <a:latin typeface="+mn-lt"/>
                <a:ea typeface="+mn-ea"/>
                <a:cs typeface="+mn-cs"/>
              </a:rPr>
              <a:t> «Стресс» тақырыбымен байланысты сұрақтар мазалады деп ойлаймын.</a:t>
            </a:r>
          </a:p>
          <a:p>
            <a:pPr indent="182880"/>
            <a:r>
              <a:rPr lang="kk-KZ" sz="1200" i="0" kern="1200" baseline="0" dirty="0">
                <a:solidFill>
                  <a:schemeClr val="tx1"/>
                </a:solidFill>
                <a:effectLst/>
                <a:latin typeface="+mn-lt"/>
                <a:ea typeface="+mn-ea"/>
                <a:cs typeface="+mn-cs"/>
              </a:rPr>
              <a:t>Ол не? Сонымен, стресс - ағзаның түрлі қолайсыз факторларға (аштық, суық, физикалық немесе психикалық жарақаттар, т.с.с.) қорғаныш реакциясы ретінде көрсететін асқан ширығу күйі.</a:t>
            </a:r>
          </a:p>
        </p:txBody>
      </p:sp>
      <p:sp>
        <p:nvSpPr>
          <p:cNvPr id="4" name="Номер слайда 3"/>
          <p:cNvSpPr>
            <a:spLocks noGrp="1"/>
          </p:cNvSpPr>
          <p:nvPr>
            <p:ph type="sldNum" sz="quarter" idx="10"/>
          </p:nvPr>
        </p:nvSpPr>
        <p:spPr/>
        <p:txBody>
          <a:bodyPr/>
          <a:lstStyle/>
          <a:p>
            <a:fld id="{F4D1DB77-CCF2-416F-94E3-CADC70D46ADF}" type="slidenum">
              <a:rPr lang="ru-RU" smtClean="0"/>
              <a:t>3</a:t>
            </a:fld>
            <a:endParaRPr lang="ru-RU"/>
          </a:p>
        </p:txBody>
      </p:sp>
    </p:spTree>
    <p:extLst>
      <p:ext uri="{BB962C8B-B14F-4D97-AF65-F5344CB8AC3E}">
        <p14:creationId xmlns:p14="http://schemas.microsoft.com/office/powerpoint/2010/main" val="1725270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i="0" kern="1200" dirty="0">
                <a:solidFill>
                  <a:schemeClr val="tx1"/>
                </a:solidFill>
                <a:effectLst/>
                <a:latin typeface="+mn-lt"/>
                <a:ea typeface="+mn-ea"/>
                <a:cs typeface="+mn-cs"/>
              </a:rPr>
              <a:t>Әрқайсың үшін осы ұғымға қатысты өз байланыс сөздерің бар деп ойлаймын, балалар. Стресс тақырыбын талқылау кезінде сендерде ойларыңа келетін байланыс сөздермен және өз пікірлеріңмен бөліссеңдер. </a:t>
            </a:r>
            <a:endParaRPr lang="ru-RU" sz="1200" i="0" kern="1200" dirty="0">
              <a:solidFill>
                <a:schemeClr val="tx1"/>
              </a:solidFill>
              <a:effectLst/>
              <a:latin typeface="+mn-lt"/>
              <a:ea typeface="+mn-ea"/>
              <a:cs typeface="+mn-cs"/>
            </a:endParaRPr>
          </a:p>
          <a:p>
            <a:pPr indent="182880"/>
            <a:endParaRPr lang="ru-RU" sz="1200" i="0" kern="1200" dirty="0">
              <a:solidFill>
                <a:schemeClr val="tx1"/>
              </a:solidFill>
              <a:effectLst/>
              <a:latin typeface="+mn-lt"/>
              <a:ea typeface="+mn-ea"/>
              <a:cs typeface="+mn-cs"/>
            </a:endParaRPr>
          </a:p>
          <a:p>
            <a:pPr indent="182880"/>
            <a:r>
              <a:rPr lang="ru-RU" sz="1200" i="1" kern="1200" dirty="0">
                <a:solidFill>
                  <a:schemeClr val="tx1"/>
                </a:solidFill>
                <a:effectLst/>
                <a:latin typeface="+mn-lt"/>
                <a:ea typeface="+mn-ea"/>
                <a:cs typeface="+mn-cs"/>
              </a:rPr>
              <a:t>(</a:t>
            </a:r>
            <a:r>
              <a:rPr lang="ru-RU" sz="1200" i="1" kern="1200" dirty="0" err="1">
                <a:solidFill>
                  <a:schemeClr val="tx1"/>
                </a:solidFill>
                <a:effectLst/>
                <a:latin typeface="+mn-lt"/>
                <a:ea typeface="+mn-ea"/>
                <a:cs typeface="+mn-cs"/>
              </a:rPr>
              <a:t>Балалар</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байланыс</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сөздерді</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чатта</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жаза</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алады</a:t>
            </a:r>
            <a:r>
              <a:rPr lang="ru-RU" sz="1200" i="1" kern="1200" dirty="0">
                <a:solidFill>
                  <a:schemeClr val="tx1"/>
                </a:solidFill>
                <a:effectLst/>
                <a:latin typeface="+mn-lt"/>
                <a:ea typeface="+mn-ea"/>
                <a:cs typeface="+mn-cs"/>
              </a:rPr>
              <a:t> немесе </a:t>
            </a:r>
            <a:r>
              <a:rPr lang="ru-RU" sz="1200" i="1" kern="1200" dirty="0" err="1">
                <a:solidFill>
                  <a:schemeClr val="tx1"/>
                </a:solidFill>
                <a:effectLst/>
                <a:latin typeface="+mn-lt"/>
                <a:ea typeface="+mn-ea"/>
                <a:cs typeface="+mn-cs"/>
              </a:rPr>
              <a:t>микрофонмен</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айта</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алады</a:t>
            </a:r>
            <a:r>
              <a:rPr lang="ru-RU" sz="1200" i="1" kern="1200" dirty="0">
                <a:solidFill>
                  <a:schemeClr val="tx1"/>
                </a:solidFill>
                <a:effectLst/>
                <a:latin typeface="+mn-lt"/>
                <a:ea typeface="+mn-ea"/>
                <a:cs typeface="+mn-cs"/>
              </a:rPr>
              <a:t>.)</a:t>
            </a:r>
          </a:p>
          <a:p>
            <a:r>
              <a:rPr lang="ru-RU"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indent="182880"/>
            <a:r>
              <a:rPr lang="ru-RU" sz="1200" i="1" kern="1200" dirty="0">
                <a:solidFill>
                  <a:schemeClr val="tx1"/>
                </a:solidFill>
                <a:effectLst/>
                <a:latin typeface="+mn-lt"/>
                <a:ea typeface="+mn-ea"/>
                <a:cs typeface="+mn-cs"/>
              </a:rPr>
              <a:t>(</a:t>
            </a:r>
            <a:r>
              <a:rPr lang="ru-RU" sz="1200" i="1" kern="1200" dirty="0" err="1">
                <a:solidFill>
                  <a:schemeClr val="tx1"/>
                </a:solidFill>
                <a:effectLst/>
                <a:latin typeface="+mn-lt"/>
                <a:ea typeface="+mn-ea"/>
                <a:cs typeface="+mn-cs"/>
              </a:rPr>
              <a:t>Келесі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слайдты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көрсетерден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бұрын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жасөспірімдерден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сұраңыз</a:t>
            </a:r>
            <a:r>
              <a:rPr lang="ru-RU" sz="1200" i="1"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indent="182880"/>
            <a:r>
              <a:rPr lang="kk-KZ" sz="1200" kern="1200" dirty="0">
                <a:solidFill>
                  <a:schemeClr val="tx1"/>
                </a:solidFill>
                <a:effectLst/>
                <a:latin typeface="+mn-lt"/>
                <a:ea typeface="+mn-ea"/>
                <a:cs typeface="+mn-cs"/>
              </a:rPr>
              <a:t>Сендерде ширығу немесе мазасыздық сезімдерін тудыратындардың</a:t>
            </a:r>
            <a:r>
              <a:rPr lang="kk-KZ" sz="1200" kern="1200" baseline="0" dirty="0">
                <a:solidFill>
                  <a:schemeClr val="tx1"/>
                </a:solidFill>
                <a:effectLst/>
                <a:latin typeface="+mn-lt"/>
                <a:ea typeface="+mn-ea"/>
                <a:cs typeface="+mn-cs"/>
              </a:rPr>
              <a:t> барлығы стресске алып келе ала ма?</a:t>
            </a:r>
          </a:p>
          <a:p>
            <a:pPr indent="182880"/>
            <a:r>
              <a:rPr lang="kk-KZ" sz="1200" kern="1200" baseline="0" dirty="0">
                <a:solidFill>
                  <a:schemeClr val="tx1"/>
                </a:solidFill>
                <a:effectLst/>
                <a:latin typeface="+mn-lt"/>
                <a:ea typeface="+mn-ea"/>
                <a:cs typeface="+mn-cs"/>
              </a:rPr>
              <a:t>Айтыңдаршы, қандай жағдайлар стресс тудыра алады?</a:t>
            </a:r>
            <a:endParaRPr lang="ru-RU" sz="1200" kern="1200" dirty="0">
              <a:solidFill>
                <a:schemeClr val="tx1"/>
              </a:solidFill>
              <a:effectLst/>
              <a:latin typeface="+mn-lt"/>
              <a:ea typeface="+mn-ea"/>
              <a:cs typeface="+mn-cs"/>
            </a:endParaRPr>
          </a:p>
          <a:p>
            <a:pPr indent="182880"/>
            <a:r>
              <a:rPr lang="ru-RU" sz="1200" i="1" kern="1200" dirty="0">
                <a:solidFill>
                  <a:schemeClr val="tx1"/>
                </a:solidFill>
                <a:effectLst/>
                <a:latin typeface="+mn-lt"/>
                <a:ea typeface="+mn-ea"/>
                <a:cs typeface="+mn-cs"/>
              </a:rPr>
              <a:t>(</a:t>
            </a:r>
            <a:r>
              <a:rPr lang="ru-RU" sz="1200" i="1" kern="1200" dirty="0" err="1">
                <a:solidFill>
                  <a:schemeClr val="tx1"/>
                </a:solidFill>
                <a:effectLst/>
                <a:latin typeface="+mn-lt"/>
                <a:ea typeface="+mn-ea"/>
                <a:cs typeface="+mn-cs"/>
              </a:rPr>
              <a:t>Келесі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слайдтағы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мысалдарды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көрсетпес</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бұрын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талқылауа</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біраз</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уақыт</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беріңіз</a:t>
            </a:r>
            <a:r>
              <a:rPr lang="ru-RU" sz="1200" i="1" kern="1200" baseline="0" dirty="0">
                <a:solidFill>
                  <a:schemeClr val="tx1"/>
                </a:solidFill>
                <a:effectLst/>
                <a:latin typeface="+mn-lt"/>
                <a:ea typeface="+mn-ea"/>
                <a:cs typeface="+mn-cs"/>
              </a:rPr>
              <a:t>)</a:t>
            </a:r>
            <a:endParaRPr lang="en-US" i="1" dirty="0"/>
          </a:p>
        </p:txBody>
      </p:sp>
      <p:sp>
        <p:nvSpPr>
          <p:cNvPr id="4" name="Slide Number Placeholder 3"/>
          <p:cNvSpPr>
            <a:spLocks noGrp="1"/>
          </p:cNvSpPr>
          <p:nvPr>
            <p:ph type="sldNum" sz="quarter" idx="5"/>
          </p:nvPr>
        </p:nvSpPr>
        <p:spPr/>
        <p:txBody>
          <a:bodyPr/>
          <a:lstStyle/>
          <a:p>
            <a:fld id="{D77EF9A2-1BE1-43E3-AA90-D64DA13A90F0}" type="slidenum">
              <a:rPr lang="ru-RU" smtClean="0"/>
              <a:pPr/>
              <a:t>4</a:t>
            </a:fld>
            <a:endParaRPr lang="ru-RU"/>
          </a:p>
        </p:txBody>
      </p:sp>
    </p:spTree>
    <p:extLst>
      <p:ext uri="{BB962C8B-B14F-4D97-AF65-F5344CB8AC3E}">
        <p14:creationId xmlns:p14="http://schemas.microsoft.com/office/powerpoint/2010/main" val="2267179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ru-RU" sz="1200" kern="1200" dirty="0" err="1">
                <a:solidFill>
                  <a:schemeClr val="tx1"/>
                </a:solidFill>
                <a:effectLst/>
                <a:latin typeface="+mn-lt"/>
                <a:ea typeface="+mn-ea"/>
                <a:cs typeface="+mn-cs"/>
              </a:rPr>
              <a:t>Иә</a:t>
            </a:r>
            <a:r>
              <a:rPr lang="ru-RU" sz="1200" kern="1200" dirty="0">
                <a:solidFill>
                  <a:schemeClr val="tx1"/>
                </a:solidFill>
                <a:effectLst/>
                <a:latin typeface="+mn-lt"/>
                <a:ea typeface="+mn-ea"/>
                <a:cs typeface="+mn-cs"/>
              </a:rPr>
              <a:t>, стресс пен </a:t>
            </a:r>
            <a:r>
              <a:rPr lang="ru-RU" sz="1200" kern="1200" dirty="0" err="1">
                <a:solidFill>
                  <a:schemeClr val="tx1"/>
                </a:solidFill>
                <a:effectLst/>
                <a:latin typeface="+mn-lt"/>
                <a:ea typeface="+mn-ea"/>
                <a:cs typeface="+mn-cs"/>
              </a:rPr>
              <a:t>дағдарысқа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кез-келген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адам</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шалдығуы</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мүмкін</a:t>
            </a:r>
            <a:r>
              <a:rPr lang="ru-RU" sz="1200" kern="1200" dirty="0">
                <a:solidFill>
                  <a:schemeClr val="tx1"/>
                </a:solidFill>
                <a:effectLst/>
                <a:latin typeface="+mn-lt"/>
                <a:ea typeface="+mn-ea"/>
                <a:cs typeface="+mn-cs"/>
              </a:rPr>
              <a:t>.</a:t>
            </a:r>
            <a:r>
              <a:rPr lang="ru-RU" sz="1200" kern="1200" baseline="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9C848F-F9B1-4BC1-ACC3-B0D141E7FB31}" type="slidenum">
              <a:rPr lang="it-IT" smtClean="0"/>
              <a:pPr/>
              <a:t>5</a:t>
            </a:fld>
            <a:endParaRPr lang="it-IT" dirty="0"/>
          </a:p>
        </p:txBody>
      </p:sp>
    </p:spTree>
    <p:extLst>
      <p:ext uri="{BB962C8B-B14F-4D97-AF65-F5344CB8AC3E}">
        <p14:creationId xmlns:p14="http://schemas.microsoft.com/office/powerpoint/2010/main" val="469364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ru-RU" sz="1200" i="1" kern="1200" dirty="0">
                <a:solidFill>
                  <a:schemeClr val="tx1"/>
                </a:solidFill>
                <a:effectLst/>
                <a:latin typeface="+mn-lt"/>
                <a:ea typeface="+mn-ea"/>
                <a:cs typeface="+mn-cs"/>
              </a:rPr>
              <a:t>(Психолог </a:t>
            </a:r>
            <a:r>
              <a:rPr lang="ru-RU" sz="1200" i="1" kern="1200" dirty="0" err="1">
                <a:solidFill>
                  <a:schemeClr val="tx1"/>
                </a:solidFill>
                <a:effectLst/>
                <a:latin typeface="+mn-lt"/>
                <a:ea typeface="+mn-ea"/>
                <a:cs typeface="+mn-cs"/>
              </a:rPr>
              <a:t>жасөспірімдерді</a:t>
            </a:r>
            <a:r>
              <a:rPr lang="ru-RU" sz="1200" i="1" kern="1200" dirty="0">
                <a:solidFill>
                  <a:schemeClr val="tx1"/>
                </a:solidFill>
                <a:effectLst/>
                <a:latin typeface="+mn-lt"/>
                <a:ea typeface="+mn-ea"/>
                <a:cs typeface="+mn-cs"/>
              </a:rPr>
              <a:t> стресс </a:t>
            </a:r>
            <a:r>
              <a:rPr lang="ru-RU" sz="1200" i="1" kern="1200" dirty="0" err="1">
                <a:solidFill>
                  <a:schemeClr val="tx1"/>
                </a:solidFill>
                <a:effectLst/>
                <a:latin typeface="+mn-lt"/>
                <a:ea typeface="+mn-ea"/>
                <a:cs typeface="+mn-cs"/>
              </a:rPr>
              <a:t>үнемі</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жағымсыз</a:t>
            </a:r>
            <a:r>
              <a:rPr lang="ru-RU" sz="1200" i="1" kern="1200" dirty="0">
                <a:solidFill>
                  <a:schemeClr val="tx1"/>
                </a:solidFill>
                <a:effectLst/>
                <a:latin typeface="+mn-lt"/>
                <a:ea typeface="+mn-ea"/>
                <a:cs typeface="+mn-cs"/>
              </a:rPr>
              <a:t> бола </a:t>
            </a:r>
            <a:r>
              <a:rPr lang="ru-RU" sz="1200" i="1" kern="1200" dirty="0" err="1">
                <a:solidFill>
                  <a:schemeClr val="tx1"/>
                </a:solidFill>
                <a:effectLst/>
                <a:latin typeface="+mn-lt"/>
                <a:ea typeface="+mn-ea"/>
                <a:cs typeface="+mn-cs"/>
              </a:rPr>
              <a:t>бермейтіні</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туралы</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ойлануға</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итермелеуі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керек</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себебі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кейде</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жағымды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жайттар</a:t>
            </a:r>
            <a:r>
              <a:rPr lang="ru-RU" sz="1200" i="1" kern="1200" baseline="0" dirty="0">
                <a:solidFill>
                  <a:schemeClr val="tx1"/>
                </a:solidFill>
                <a:effectLst/>
                <a:latin typeface="+mn-lt"/>
                <a:ea typeface="+mn-ea"/>
                <a:cs typeface="+mn-cs"/>
              </a:rPr>
              <a:t> да стресс </a:t>
            </a:r>
            <a:r>
              <a:rPr lang="ru-RU" sz="1200" i="1" kern="1200" baseline="0" dirty="0" err="1">
                <a:solidFill>
                  <a:schemeClr val="tx1"/>
                </a:solidFill>
                <a:effectLst/>
                <a:latin typeface="+mn-lt"/>
                <a:ea typeface="+mn-ea"/>
                <a:cs typeface="+mn-cs"/>
              </a:rPr>
              <a:t>болуы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мүмкін</a:t>
            </a:r>
            <a:r>
              <a:rPr lang="ru-RU" sz="1200" i="1" kern="1200" baseline="0" dirty="0">
                <a:solidFill>
                  <a:schemeClr val="tx1"/>
                </a:solidFill>
                <a:effectLst/>
                <a:latin typeface="+mn-lt"/>
                <a:ea typeface="+mn-ea"/>
                <a:cs typeface="+mn-cs"/>
              </a:rPr>
              <a:t>.)</a:t>
            </a:r>
            <a:endParaRPr lang="ru-RU" sz="1200" i="1" kern="1200" dirty="0">
              <a:solidFill>
                <a:schemeClr val="tx1"/>
              </a:solidFill>
              <a:effectLst/>
              <a:latin typeface="+mn-lt"/>
              <a:ea typeface="+mn-ea"/>
              <a:cs typeface="+mn-cs"/>
            </a:endParaRPr>
          </a:p>
          <a:p>
            <a:pPr indent="182880"/>
            <a:r>
              <a:rPr lang="kk-KZ" sz="1200" kern="1200" dirty="0">
                <a:solidFill>
                  <a:schemeClr val="tx1"/>
                </a:solidFill>
                <a:effectLst/>
                <a:latin typeface="+mn-lt"/>
                <a:ea typeface="+mn-ea"/>
                <a:cs typeface="+mn-cs"/>
              </a:rPr>
              <a:t>Балалар, қалай ойлайсыңдар, стресс әрдайым жағымсыз</a:t>
            </a:r>
            <a:r>
              <a:rPr lang="kk-KZ" sz="1200" kern="1200" baseline="0" dirty="0">
                <a:solidFill>
                  <a:schemeClr val="tx1"/>
                </a:solidFill>
                <a:effectLst/>
                <a:latin typeface="+mn-lt"/>
                <a:ea typeface="+mn-ea"/>
                <a:cs typeface="+mn-cs"/>
              </a:rPr>
              <a:t> ба? Стресс жағымды да болуы мүмкін екен.</a:t>
            </a:r>
          </a:p>
          <a:p>
            <a:pPr indent="182880"/>
            <a:r>
              <a:rPr lang="kk-KZ" sz="1200" kern="1200" baseline="0" dirty="0">
                <a:solidFill>
                  <a:schemeClr val="tx1"/>
                </a:solidFill>
                <a:effectLst/>
                <a:latin typeface="+mn-lt"/>
                <a:ea typeface="+mn-ea"/>
                <a:cs typeface="+mn-cs"/>
              </a:rPr>
              <a:t>«Стресстен толығымен қашып құтылудың жолы жоқ, бірақ деніміз сау болуы үшін ондай жолдың қажеті де жоқ. Белгілі бір стресс деңгейі қажет. Ол сендерге әлдеқайда сақ болуға көмектеседі және шын мәнінде стимулятор (ынталандырғыш) ретінде әрекет етеді. Бірақ тым ұзақ уақыт бойы тым көп стресс кешу денсаулығымызға зиян тигізеді».</a:t>
            </a:r>
            <a:endParaRPr lang="kk-KZ"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9C848F-F9B1-4BC1-ACC3-B0D141E7FB31}" type="slidenum">
              <a:rPr lang="it-IT" smtClean="0"/>
              <a:pPr/>
              <a:t>6</a:t>
            </a:fld>
            <a:endParaRPr lang="it-IT" dirty="0"/>
          </a:p>
        </p:txBody>
      </p:sp>
    </p:spTree>
    <p:extLst>
      <p:ext uri="{BB962C8B-B14F-4D97-AF65-F5344CB8AC3E}">
        <p14:creationId xmlns:p14="http://schemas.microsoft.com/office/powerpoint/2010/main" val="914880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kern="1200" dirty="0">
                <a:solidFill>
                  <a:schemeClr val="tx1"/>
                </a:solidFill>
                <a:effectLst/>
                <a:latin typeface="+mn-lt"/>
                <a:ea typeface="+mn-ea"/>
                <a:cs typeface="+mn-cs"/>
              </a:rPr>
              <a:t>Адамдар стресске әртүрлі қарайды. Кейбір адамдар басқаларға қарағанда үлкен көлемдегі</a:t>
            </a:r>
            <a:r>
              <a:rPr lang="kk-KZ" sz="1200" kern="1200" baseline="0" dirty="0">
                <a:solidFill>
                  <a:schemeClr val="tx1"/>
                </a:solidFill>
                <a:effectLst/>
                <a:latin typeface="+mn-lt"/>
                <a:ea typeface="+mn-ea"/>
                <a:cs typeface="+mn-cs"/>
              </a:rPr>
              <a:t> стрессті көтере алады. Өздеріңді мұқият тыңдап, қандай көлемдегі стрессті көтере алатындарыңды түсінетіндеріңе көз жеткізіңдер.</a:t>
            </a:r>
          </a:p>
          <a:p>
            <a:pPr indent="182880"/>
            <a:r>
              <a:rPr lang="kk-KZ" sz="1200" kern="1200" baseline="0" dirty="0">
                <a:solidFill>
                  <a:schemeClr val="tx1"/>
                </a:solidFill>
                <a:effectLst/>
                <a:latin typeface="+mn-lt"/>
                <a:ea typeface="+mn-ea"/>
                <a:cs typeface="+mn-cs"/>
              </a:rPr>
              <a:t>Сендер үшін қандай жайттар стресс тудыратынын анықтап және түсініп көріңдер, содан соң, сол нақты жайттарды еңсерудің ең дұрыс жолын біліп алғанға дейін олардан аулақ жүруге тырысыңдар.</a:t>
            </a:r>
            <a:endParaRPr lang="ru-RU" sz="1200" kern="1200" dirty="0">
              <a:solidFill>
                <a:schemeClr val="tx1"/>
              </a:solidFill>
              <a:effectLst/>
              <a:latin typeface="+mn-lt"/>
              <a:ea typeface="+mn-ea"/>
              <a:cs typeface="+mn-cs"/>
            </a:endParaRPr>
          </a:p>
          <a:p>
            <a:pPr indent="182880"/>
            <a:endParaRPr lang="ru-RU" sz="1200" kern="1200" dirty="0">
              <a:solidFill>
                <a:schemeClr val="tx1"/>
              </a:solidFill>
              <a:effectLst/>
              <a:latin typeface="+mn-lt"/>
              <a:ea typeface="+mn-ea"/>
              <a:cs typeface="+mn-cs"/>
            </a:endParaRPr>
          </a:p>
          <a:p>
            <a:pPr indent="182880"/>
            <a:r>
              <a:rPr lang="ru-RU" sz="1200" i="1" kern="1200" dirty="0">
                <a:solidFill>
                  <a:schemeClr val="tx1"/>
                </a:solidFill>
                <a:effectLst/>
                <a:latin typeface="+mn-lt"/>
                <a:ea typeface="+mn-ea"/>
                <a:cs typeface="+mn-cs"/>
              </a:rPr>
              <a:t>(</a:t>
            </a:r>
            <a:r>
              <a:rPr lang="ru-RU" sz="1200" i="1" kern="1200" dirty="0" err="1">
                <a:solidFill>
                  <a:schemeClr val="tx1"/>
                </a:solidFill>
                <a:effectLst/>
                <a:latin typeface="+mn-lt"/>
                <a:ea typeface="+mn-ea"/>
                <a:cs typeface="+mn-cs"/>
              </a:rPr>
              <a:t>Келесі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слайдты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көрсетпес</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бұрын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жасөспірімдерден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сұраңыз</a:t>
            </a:r>
            <a:r>
              <a:rPr lang="ru-RU" sz="1200" i="1"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indent="182880"/>
            <a:r>
              <a:rPr lang="ru-RU" sz="1200" kern="1200" dirty="0">
                <a:solidFill>
                  <a:schemeClr val="tx1"/>
                </a:solidFill>
                <a:effectLst/>
                <a:latin typeface="+mn-lt"/>
                <a:ea typeface="+mn-ea"/>
                <a:cs typeface="+mn-cs"/>
              </a:rPr>
              <a:t>Ал </a:t>
            </a:r>
            <a:r>
              <a:rPr lang="ru-RU" sz="1200" kern="1200" dirty="0" err="1">
                <a:solidFill>
                  <a:schemeClr val="tx1"/>
                </a:solidFill>
                <a:effectLst/>
                <a:latin typeface="+mn-lt"/>
                <a:ea typeface="+mn-ea"/>
                <a:cs typeface="+mn-cs"/>
              </a:rPr>
              <a:t>қазір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сендерден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чатта</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қандай</a:t>
            </a:r>
            <a:r>
              <a:rPr lang="ru-RU" sz="1200" kern="1200" baseline="0" dirty="0">
                <a:solidFill>
                  <a:schemeClr val="tx1"/>
                </a:solidFill>
                <a:effectLst/>
                <a:latin typeface="+mn-lt"/>
                <a:ea typeface="+mn-ea"/>
                <a:cs typeface="+mn-cs"/>
              </a:rPr>
              <a:t> стресс </a:t>
            </a:r>
            <a:r>
              <a:rPr lang="ru-RU" sz="1200" kern="1200" baseline="0" dirty="0" err="1">
                <a:solidFill>
                  <a:schemeClr val="tx1"/>
                </a:solidFill>
                <a:effectLst/>
                <a:latin typeface="+mn-lt"/>
                <a:ea typeface="+mn-ea"/>
                <a:cs typeface="+mn-cs"/>
              </a:rPr>
              <a:t>белгілерін</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білетіндеріңді</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жазуды</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сұраймын</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Ағзаларың</a:t>
            </a:r>
            <a:r>
              <a:rPr lang="ru-RU" sz="1200" kern="1200" baseline="0" dirty="0">
                <a:solidFill>
                  <a:schemeClr val="tx1"/>
                </a:solidFill>
                <a:effectLst/>
                <a:latin typeface="+mn-lt"/>
                <a:ea typeface="+mn-ea"/>
                <a:cs typeface="+mn-cs"/>
              </a:rPr>
              <a:t> стресс </a:t>
            </a:r>
            <a:r>
              <a:rPr lang="ru-RU" sz="1200" kern="1200" baseline="0" dirty="0" err="1">
                <a:solidFill>
                  <a:schemeClr val="tx1"/>
                </a:solidFill>
                <a:effectLst/>
                <a:latin typeface="+mn-lt"/>
                <a:ea typeface="+mn-ea"/>
                <a:cs typeface="+mn-cs"/>
              </a:rPr>
              <a:t>кезінде</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қандай</a:t>
            </a:r>
            <a:r>
              <a:rPr lang="ru-RU" sz="1200" kern="1200" baseline="0" dirty="0">
                <a:solidFill>
                  <a:schemeClr val="tx1"/>
                </a:solidFill>
                <a:effectLst/>
                <a:latin typeface="+mn-lt"/>
                <a:ea typeface="+mn-ea"/>
                <a:cs typeface="+mn-cs"/>
              </a:rPr>
              <a:t> реакция </a:t>
            </a:r>
            <a:r>
              <a:rPr lang="ru-RU" sz="1200" kern="1200" baseline="0" dirty="0" err="1">
                <a:solidFill>
                  <a:schemeClr val="tx1"/>
                </a:solidFill>
                <a:effectLst/>
                <a:latin typeface="+mn-lt"/>
                <a:ea typeface="+mn-ea"/>
                <a:cs typeface="+mn-cs"/>
              </a:rPr>
              <a:t>көрсетеді</a:t>
            </a:r>
            <a:r>
              <a:rPr lang="ru-RU" sz="1200" kern="1200" baseline="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9C848F-F9B1-4BC1-ACC3-B0D141E7FB31}" type="slidenum">
              <a:rPr lang="it-IT" smtClean="0"/>
              <a:pPr/>
              <a:t>7</a:t>
            </a:fld>
            <a:endParaRPr lang="it-IT" dirty="0"/>
          </a:p>
        </p:txBody>
      </p:sp>
    </p:spTree>
    <p:extLst>
      <p:ext uri="{BB962C8B-B14F-4D97-AF65-F5344CB8AC3E}">
        <p14:creationId xmlns:p14="http://schemas.microsoft.com/office/powerpoint/2010/main" val="2853693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ru-RU" sz="1200" i="1" kern="1200" dirty="0">
                <a:solidFill>
                  <a:schemeClr val="tx1"/>
                </a:solidFill>
                <a:effectLst/>
                <a:latin typeface="+mn-lt"/>
                <a:ea typeface="+mn-ea"/>
                <a:cs typeface="+mn-cs"/>
              </a:rPr>
              <a:t>(</a:t>
            </a:r>
            <a:r>
              <a:rPr lang="ru-RU" sz="1200" i="1" kern="1200" dirty="0" err="1">
                <a:solidFill>
                  <a:schemeClr val="tx1"/>
                </a:solidFill>
                <a:effectLst/>
                <a:latin typeface="+mn-lt"/>
                <a:ea typeface="+mn-ea"/>
                <a:cs typeface="+mn-cs"/>
              </a:rPr>
              <a:t>Содан</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кейін</a:t>
            </a:r>
            <a:r>
              <a:rPr lang="ru-RU" sz="1200" i="1" kern="1200" dirty="0">
                <a:solidFill>
                  <a:schemeClr val="tx1"/>
                </a:solidFill>
                <a:effectLst/>
                <a:latin typeface="+mn-lt"/>
                <a:ea typeface="+mn-ea"/>
                <a:cs typeface="+mn-cs"/>
              </a:rPr>
              <a:t> </a:t>
            </a:r>
            <a:r>
              <a:rPr lang="ru-RU" sz="1200" i="1" kern="1200" dirty="0" err="1">
                <a:solidFill>
                  <a:schemeClr val="tx1"/>
                </a:solidFill>
                <a:effectLst/>
                <a:latin typeface="+mn-lt"/>
                <a:ea typeface="+mn-ea"/>
                <a:cs typeface="+mn-cs"/>
              </a:rPr>
              <a:t>слайдтан</a:t>
            </a:r>
            <a:r>
              <a:rPr lang="ru-RU" sz="1200" i="1" kern="1200" dirty="0">
                <a:solidFill>
                  <a:schemeClr val="tx1"/>
                </a:solidFill>
                <a:effectLst/>
                <a:latin typeface="+mn-lt"/>
                <a:ea typeface="+mn-ea"/>
                <a:cs typeface="+mn-cs"/>
              </a:rPr>
              <a:t> стресс </a:t>
            </a:r>
            <a:r>
              <a:rPr lang="ru-RU" sz="1200" i="1" kern="1200" dirty="0" err="1">
                <a:solidFill>
                  <a:schemeClr val="tx1"/>
                </a:solidFill>
                <a:effectLst/>
                <a:latin typeface="+mn-lt"/>
                <a:ea typeface="+mn-ea"/>
                <a:cs typeface="+mn-cs"/>
              </a:rPr>
              <a:t>симптомдарын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көрсету</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керек</a:t>
            </a:r>
            <a:r>
              <a:rPr lang="ru-RU" sz="1200" i="1" kern="1200" dirty="0">
                <a:solidFill>
                  <a:schemeClr val="tx1"/>
                </a:solidFill>
                <a:effectLst/>
                <a:latin typeface="+mn-lt"/>
                <a:ea typeface="+mn-ea"/>
                <a:cs typeface="+mn-cs"/>
              </a:rPr>
              <a:t>).</a:t>
            </a:r>
          </a:p>
          <a:p>
            <a:pPr indent="182880"/>
            <a:r>
              <a:rPr lang="ru-RU" sz="1200" kern="1200" dirty="0">
                <a:solidFill>
                  <a:schemeClr val="tx1"/>
                </a:solidFill>
                <a:effectLst/>
                <a:latin typeface="+mn-lt"/>
                <a:ea typeface="+mn-ea"/>
                <a:cs typeface="+mn-cs"/>
              </a:rPr>
              <a:t>(</a:t>
            </a:r>
            <a:r>
              <a:rPr lang="ru-RU" sz="1200" i="1" kern="1200" dirty="0" err="1">
                <a:solidFill>
                  <a:schemeClr val="tx1"/>
                </a:solidFill>
                <a:effectLst/>
                <a:latin typeface="+mn-lt"/>
                <a:ea typeface="+mn-ea"/>
                <a:cs typeface="+mn-cs"/>
              </a:rPr>
              <a:t>Келесі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слайдты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көрсетпес</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бұрын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жасөспірімдерден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сұраңыз</a:t>
            </a:r>
            <a:r>
              <a:rPr lang="ru-RU"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indent="182880"/>
            <a:r>
              <a:rPr lang="ru-RU" sz="1200" kern="1200" dirty="0" err="1">
                <a:solidFill>
                  <a:schemeClr val="tx1"/>
                </a:solidFill>
                <a:effectLst/>
                <a:latin typeface="+mn-lt"/>
                <a:ea typeface="+mn-ea"/>
                <a:cs typeface="+mn-cs"/>
              </a:rPr>
              <a:t>Барлығымыз</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өмірде</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түрлі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дағдарыстан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өтеміз</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Дағдарыс</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деген</a:t>
            </a:r>
            <a:r>
              <a:rPr lang="ru-RU" sz="1200" kern="1200" dirty="0">
                <a:solidFill>
                  <a:schemeClr val="tx1"/>
                </a:solidFill>
                <a:effectLst/>
                <a:latin typeface="+mn-lt"/>
                <a:ea typeface="+mn-ea"/>
                <a:cs typeface="+mn-cs"/>
              </a:rPr>
              <a:t> не </a:t>
            </a:r>
            <a:r>
              <a:rPr lang="ru-RU" sz="1200" kern="1200" dirty="0" err="1">
                <a:solidFill>
                  <a:schemeClr val="tx1"/>
                </a:solidFill>
                <a:effectLst/>
                <a:latin typeface="+mn-lt"/>
                <a:ea typeface="+mn-ea"/>
                <a:cs typeface="+mn-cs"/>
              </a:rPr>
              <a:t>екенін</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білесіңдер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ме</a:t>
            </a:r>
            <a:r>
              <a:rPr lang="ru-RU" sz="1200"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indent="182880"/>
            <a:r>
              <a:rPr lang="ru-RU"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indent="182880"/>
            <a:r>
              <a:rPr lang="ru-RU" sz="1200" i="1" kern="1200" dirty="0">
                <a:solidFill>
                  <a:schemeClr val="tx1"/>
                </a:solidFill>
                <a:effectLst/>
                <a:latin typeface="+mn-lt"/>
                <a:ea typeface="+mn-ea"/>
                <a:cs typeface="+mn-cs"/>
              </a:rPr>
              <a:t>(Психолог </a:t>
            </a:r>
            <a:r>
              <a:rPr lang="ru-RU" sz="1200" i="1" kern="1200" dirty="0" err="1">
                <a:solidFill>
                  <a:schemeClr val="tx1"/>
                </a:solidFill>
                <a:effectLst/>
                <a:latin typeface="+mn-lt"/>
                <a:ea typeface="+mn-ea"/>
                <a:cs typeface="+mn-cs"/>
              </a:rPr>
              <a:t>біраз</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уақыт</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бойы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жасөспірімдермен</a:t>
            </a:r>
            <a:r>
              <a:rPr lang="ru-RU" sz="1200" i="1" kern="1200" baseline="0" dirty="0">
                <a:solidFill>
                  <a:schemeClr val="tx1"/>
                </a:solidFill>
                <a:effectLst/>
                <a:latin typeface="+mn-lt"/>
                <a:ea typeface="+mn-ea"/>
                <a:cs typeface="+mn-cs"/>
              </a:rPr>
              <a:t> ой-</a:t>
            </a:r>
            <a:r>
              <a:rPr lang="ru-RU" sz="1200" i="1" kern="1200" baseline="0" dirty="0" err="1">
                <a:solidFill>
                  <a:schemeClr val="tx1"/>
                </a:solidFill>
                <a:effectLst/>
                <a:latin typeface="+mn-lt"/>
                <a:ea typeface="+mn-ea"/>
                <a:cs typeface="+mn-cs"/>
              </a:rPr>
              <a:t>талқы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жүргізіп</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артынша</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келесі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слайдты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көрсетіп</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дағдарыс</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деген</a:t>
            </a:r>
            <a:r>
              <a:rPr lang="ru-RU" sz="1200" i="1" kern="1200" baseline="0" dirty="0">
                <a:solidFill>
                  <a:schemeClr val="tx1"/>
                </a:solidFill>
                <a:effectLst/>
                <a:latin typeface="+mn-lt"/>
                <a:ea typeface="+mn-ea"/>
                <a:cs typeface="+mn-cs"/>
              </a:rPr>
              <a:t> не </a:t>
            </a:r>
            <a:r>
              <a:rPr lang="ru-RU" sz="1200" i="1" kern="1200" baseline="0" dirty="0" err="1">
                <a:solidFill>
                  <a:schemeClr val="tx1"/>
                </a:solidFill>
                <a:effectLst/>
                <a:latin typeface="+mn-lt"/>
                <a:ea typeface="+mn-ea"/>
                <a:cs typeface="+mn-cs"/>
              </a:rPr>
              <a:t>екенін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және</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қандай</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жайттар</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дағдарысты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болуы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мүмкін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екенін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түсіндіреді</a:t>
            </a:r>
            <a:r>
              <a:rPr lang="ru-RU" sz="1200" i="1" kern="1200" baseline="0" dirty="0">
                <a:solidFill>
                  <a:schemeClr val="tx1"/>
                </a:solidFill>
                <a:effectLst/>
                <a:latin typeface="+mn-lt"/>
                <a:ea typeface="+mn-ea"/>
                <a:cs typeface="+mn-cs"/>
              </a:rPr>
              <a:t>.)</a:t>
            </a:r>
            <a:endParaRPr lang="ru-RU"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9C848F-F9B1-4BC1-ACC3-B0D141E7FB31}" type="slidenum">
              <a:rPr lang="it-IT" smtClean="0"/>
              <a:pPr/>
              <a:t>8</a:t>
            </a:fld>
            <a:endParaRPr lang="it-IT" dirty="0"/>
          </a:p>
        </p:txBody>
      </p:sp>
    </p:spTree>
    <p:extLst>
      <p:ext uri="{BB962C8B-B14F-4D97-AF65-F5344CB8AC3E}">
        <p14:creationId xmlns:p14="http://schemas.microsoft.com/office/powerpoint/2010/main" val="3756136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82880"/>
            <a:r>
              <a:rPr lang="kk-KZ" sz="1200" kern="1200" dirty="0">
                <a:solidFill>
                  <a:schemeClr val="tx1"/>
                </a:solidFill>
                <a:effectLst/>
                <a:latin typeface="+mn-lt"/>
                <a:ea typeface="+mn-ea"/>
                <a:cs typeface="+mn-cs"/>
              </a:rPr>
              <a:t>Дағдарысты әрдайым дерлік зерделеуге болады, сонда дағдарыс өтіп кетеді. Кейде дағдарыс сендерді мықтырақ ете түседі, әрі әрдайым дерлік өздерің туралы ойлануға мәжбүрлеп, сендерді тұлға</a:t>
            </a:r>
            <a:r>
              <a:rPr lang="kk-KZ" sz="1200" kern="1200" baseline="0" dirty="0">
                <a:solidFill>
                  <a:schemeClr val="tx1"/>
                </a:solidFill>
                <a:effectLst/>
                <a:latin typeface="+mn-lt"/>
                <a:ea typeface="+mn-ea"/>
                <a:cs typeface="+mn-cs"/>
              </a:rPr>
              <a:t> ретінде жетілуге жетелеуі мүмкін. Ол сонымен қатар сендерге болашақта басқа адмдардың басына түскен қиындықтарын түсінуге көмектесе алады.</a:t>
            </a:r>
            <a:endParaRPr lang="ru-RU" sz="1200" kern="1200" dirty="0">
              <a:solidFill>
                <a:schemeClr val="tx1"/>
              </a:solidFill>
              <a:effectLst/>
              <a:latin typeface="+mn-lt"/>
              <a:ea typeface="+mn-ea"/>
              <a:cs typeface="+mn-cs"/>
            </a:endParaRPr>
          </a:p>
          <a:p>
            <a:pPr indent="182880"/>
            <a:r>
              <a:rPr lang="kk-KZ" sz="1200" kern="1200" dirty="0">
                <a:solidFill>
                  <a:schemeClr val="tx1"/>
                </a:solidFill>
                <a:effectLst/>
                <a:latin typeface="+mn-lt"/>
                <a:ea typeface="+mn-ea"/>
                <a:cs typeface="+mn-cs"/>
              </a:rPr>
              <a:t>Өздерің жеңе алатын немесе шеше алатын кейбір стрессті және дағдарысты жайттар бар. Мысалы, егер кездесіп жүрген адаммен айырылыссаңдар, осы туралы достарыңмен сөйлесу жеткілікті болуы мүмкін. Ал отбасы мүшесінен айырылуы сияқты жағдайда</a:t>
            </a:r>
            <a:r>
              <a:rPr lang="kk-KZ" sz="1200" kern="1200" baseline="0" dirty="0">
                <a:solidFill>
                  <a:schemeClr val="tx1"/>
                </a:solidFill>
                <a:effectLst/>
                <a:latin typeface="+mn-lt"/>
                <a:ea typeface="+mn-ea"/>
                <a:cs typeface="+mn-cs"/>
              </a:rPr>
              <a:t> сендерге көп адамның қолдауы мен көмегі қажет болуы мүмкін және сол адамдармен бірге қаза болған адам туралы ұзақ уақыт бойы айтасыңдар, қайғырасыңдар, сағынасыңдар.</a:t>
            </a:r>
            <a:endParaRPr lang="en-US" sz="1200" kern="1200" dirty="0">
              <a:solidFill>
                <a:schemeClr val="tx1"/>
              </a:solidFill>
              <a:effectLst/>
              <a:latin typeface="+mn-lt"/>
              <a:ea typeface="+mn-ea"/>
              <a:cs typeface="+mn-cs"/>
            </a:endParaRPr>
          </a:p>
          <a:p>
            <a:pPr indent="182880"/>
            <a:r>
              <a:rPr lang="ru-RU"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indent="182880"/>
            <a:r>
              <a:rPr lang="ru-RU" sz="1200" kern="1200" dirty="0">
                <a:solidFill>
                  <a:schemeClr val="tx1"/>
                </a:solidFill>
                <a:effectLst/>
                <a:latin typeface="+mn-lt"/>
                <a:ea typeface="+mn-ea"/>
                <a:cs typeface="+mn-cs"/>
              </a:rPr>
              <a:t>(</a:t>
            </a:r>
            <a:r>
              <a:rPr lang="ru-RU" sz="1200" i="1" kern="1200" dirty="0" err="1">
                <a:solidFill>
                  <a:schemeClr val="tx1"/>
                </a:solidFill>
                <a:effectLst/>
                <a:latin typeface="+mn-lt"/>
                <a:ea typeface="+mn-ea"/>
                <a:cs typeface="+mn-cs"/>
              </a:rPr>
              <a:t>Келесі</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слайдты</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көрсетпес</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бұрын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жасөспірімдерден</a:t>
            </a:r>
            <a:r>
              <a:rPr lang="ru-RU" sz="1200" i="1" kern="1200" baseline="0" dirty="0">
                <a:solidFill>
                  <a:schemeClr val="tx1"/>
                </a:solidFill>
                <a:effectLst/>
                <a:latin typeface="+mn-lt"/>
                <a:ea typeface="+mn-ea"/>
                <a:cs typeface="+mn-cs"/>
              </a:rPr>
              <a:t> </a:t>
            </a:r>
            <a:r>
              <a:rPr lang="ru-RU" sz="1200" i="1" kern="1200" baseline="0" dirty="0" err="1">
                <a:solidFill>
                  <a:schemeClr val="tx1"/>
                </a:solidFill>
                <a:effectLst/>
                <a:latin typeface="+mn-lt"/>
                <a:ea typeface="+mn-ea"/>
                <a:cs typeface="+mn-cs"/>
              </a:rPr>
              <a:t>сұраңыз</a:t>
            </a:r>
            <a:r>
              <a:rPr lang="ru-RU"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indent="182880"/>
            <a:r>
              <a:rPr lang="ru-RU" sz="1200" kern="1200" dirty="0" err="1">
                <a:solidFill>
                  <a:schemeClr val="tx1"/>
                </a:solidFill>
                <a:effectLst/>
                <a:latin typeface="+mn-lt"/>
                <a:ea typeface="+mn-ea"/>
                <a:cs typeface="+mn-cs"/>
              </a:rPr>
              <a:t>Балалар</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келесі</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сұраққа</a:t>
            </a:r>
            <a:r>
              <a:rPr lang="ru-RU" sz="1200" kern="1200" dirty="0">
                <a:solidFill>
                  <a:schemeClr val="tx1"/>
                </a:solidFill>
                <a:effectLst/>
                <a:latin typeface="+mn-lt"/>
                <a:ea typeface="+mn-ea"/>
                <a:cs typeface="+mn-cs"/>
              </a:rPr>
              <a:t> </a:t>
            </a:r>
            <a:r>
              <a:rPr lang="ru-RU" sz="1200" kern="1200" dirty="0" err="1">
                <a:solidFill>
                  <a:schemeClr val="tx1"/>
                </a:solidFill>
                <a:effectLst/>
                <a:latin typeface="+mn-lt"/>
                <a:ea typeface="+mn-ea"/>
                <a:cs typeface="+mn-cs"/>
              </a:rPr>
              <a:t>жауап</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беріп</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көрейік</a:t>
            </a:r>
            <a:r>
              <a:rPr lang="ru-RU" sz="1200" kern="1200" baseline="0" dirty="0">
                <a:solidFill>
                  <a:schemeClr val="tx1"/>
                </a:solidFill>
                <a:effectLst/>
                <a:latin typeface="+mn-lt"/>
                <a:ea typeface="+mn-ea"/>
                <a:cs typeface="+mn-cs"/>
              </a:rPr>
              <a:t>: «Мен </a:t>
            </a:r>
            <a:r>
              <a:rPr lang="ru-RU" sz="1200" kern="1200" baseline="0" dirty="0" err="1">
                <a:solidFill>
                  <a:schemeClr val="tx1"/>
                </a:solidFill>
                <a:effectLst/>
                <a:latin typeface="+mn-lt"/>
                <a:ea typeface="+mn-ea"/>
                <a:cs typeface="+mn-cs"/>
              </a:rPr>
              <a:t>стрессті</a:t>
            </a:r>
            <a:r>
              <a:rPr lang="ru-RU" sz="1200" kern="1200" baseline="0" dirty="0">
                <a:solidFill>
                  <a:schemeClr val="tx1"/>
                </a:solidFill>
                <a:effectLst/>
                <a:latin typeface="+mn-lt"/>
                <a:ea typeface="+mn-ea"/>
                <a:cs typeface="+mn-cs"/>
              </a:rPr>
              <a:t> немесе </a:t>
            </a:r>
            <a:r>
              <a:rPr lang="ru-RU" sz="1200" kern="1200" baseline="0" dirty="0" err="1">
                <a:solidFill>
                  <a:schemeClr val="tx1"/>
                </a:solidFill>
                <a:effectLst/>
                <a:latin typeface="+mn-lt"/>
                <a:ea typeface="+mn-ea"/>
                <a:cs typeface="+mn-cs"/>
              </a:rPr>
              <a:t>дағдарысты</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қалай</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жеңе</a:t>
            </a:r>
            <a:r>
              <a:rPr lang="ru-RU" sz="1200" kern="1200" baseline="0" dirty="0">
                <a:solidFill>
                  <a:schemeClr val="tx1"/>
                </a:solidFill>
                <a:effectLst/>
                <a:latin typeface="+mn-lt"/>
                <a:ea typeface="+mn-ea"/>
                <a:cs typeface="+mn-cs"/>
              </a:rPr>
              <a:t> </a:t>
            </a:r>
            <a:r>
              <a:rPr lang="ru-RU" sz="1200" kern="1200" baseline="0" dirty="0" err="1">
                <a:solidFill>
                  <a:schemeClr val="tx1"/>
                </a:solidFill>
                <a:effectLst/>
                <a:latin typeface="+mn-lt"/>
                <a:ea typeface="+mn-ea"/>
                <a:cs typeface="+mn-cs"/>
              </a:rPr>
              <a:t>аламын</a:t>
            </a:r>
            <a:r>
              <a:rPr lang="ru-RU" sz="1200" kern="1200" baseline="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9C848F-F9B1-4BC1-ACC3-B0D141E7FB31}" type="slidenum">
              <a:rPr lang="it-IT" smtClean="0"/>
              <a:pPr/>
              <a:t>9</a:t>
            </a:fld>
            <a:endParaRPr lang="it-IT" dirty="0"/>
          </a:p>
        </p:txBody>
      </p:sp>
    </p:spTree>
    <p:extLst>
      <p:ext uri="{BB962C8B-B14F-4D97-AF65-F5344CB8AC3E}">
        <p14:creationId xmlns:p14="http://schemas.microsoft.com/office/powerpoint/2010/main" val="469364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C54127-73F8-4AAA-A6CC-7EA768DEF3A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8100381-E95B-4EDB-84BF-06C66FC944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CB9360D4-3139-43CD-9F46-64734A458418}"/>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5" name="Нижний колонтитул 4">
            <a:extLst>
              <a:ext uri="{FF2B5EF4-FFF2-40B4-BE49-F238E27FC236}">
                <a16:creationId xmlns:a16="http://schemas.microsoft.com/office/drawing/2014/main" id="{D6643BE8-A2B9-44E2-9CD5-C30CBBFA8AA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5B384F9-36DB-4F42-A5D7-5B3C2A4DF678}"/>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490856270"/>
      </p:ext>
    </p:extLst>
  </p:cSld>
  <p:clrMapOvr>
    <a:masterClrMapping/>
  </p:clrMapOvr>
  <p:transition advTm="2000">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A4CCD6-DD20-4320-A14D-7A278F6495E0}"/>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D2668CD-E614-4620-B1E1-0D39A036E3B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CD16B15-2D21-4536-BD53-4F2D689EA375}"/>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5" name="Нижний колонтитул 4">
            <a:extLst>
              <a:ext uri="{FF2B5EF4-FFF2-40B4-BE49-F238E27FC236}">
                <a16:creationId xmlns:a16="http://schemas.microsoft.com/office/drawing/2014/main" id="{CCE8F510-A002-4147-8F28-D1100B0C705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D224EC2-41D9-4166-9C88-570E1F865D68}"/>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978993546"/>
      </p:ext>
    </p:extLst>
  </p:cSld>
  <p:clrMapOvr>
    <a:masterClrMapping/>
  </p:clrMapOvr>
  <p:transition advTm="2000">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AFF485A-4FA5-4D42-AFEE-452954E4C68B}"/>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8C62F3C0-E071-4903-B1BB-17B92499ACD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A6559B8-9FAA-4DFF-BF5B-BB29A5A7D48A}"/>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5" name="Нижний колонтитул 4">
            <a:extLst>
              <a:ext uri="{FF2B5EF4-FFF2-40B4-BE49-F238E27FC236}">
                <a16:creationId xmlns:a16="http://schemas.microsoft.com/office/drawing/2014/main" id="{7570CEEF-C4C9-4C9F-A1DE-B896E6F8B9C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E2C7E2A-613A-4138-8DF3-3855F97FF99F}"/>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1482744546"/>
      </p:ext>
    </p:extLst>
  </p:cSld>
  <p:clrMapOvr>
    <a:masterClrMapping/>
  </p:clrMapOvr>
  <p:transition advTm="2000">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72121A-7D23-4EF5-A67F-BA7CE4F2A3D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A7A5F02-CF35-4400-94AC-BFF67B5701D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08F3672-BA96-4C79-ACC9-543CA2A8B6F6}"/>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5" name="Нижний колонтитул 4">
            <a:extLst>
              <a:ext uri="{FF2B5EF4-FFF2-40B4-BE49-F238E27FC236}">
                <a16:creationId xmlns:a16="http://schemas.microsoft.com/office/drawing/2014/main" id="{AD48438E-E447-426C-9CFF-A5819ABBA70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3ED55BE-77AE-4B76-AC1F-A2322A29B2D9}"/>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1110580550"/>
      </p:ext>
    </p:extLst>
  </p:cSld>
  <p:clrMapOvr>
    <a:masterClrMapping/>
  </p:clrMapOvr>
  <p:transition advTm="2000">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932DEC-B706-472F-9286-658E573A82D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130E1FA9-8BD7-4271-A2BF-94ADE00D73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1BDE1FE-9357-420D-B9A1-C1AFD5990B49}"/>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5" name="Нижний колонтитул 4">
            <a:extLst>
              <a:ext uri="{FF2B5EF4-FFF2-40B4-BE49-F238E27FC236}">
                <a16:creationId xmlns:a16="http://schemas.microsoft.com/office/drawing/2014/main" id="{9CD7501E-D379-41E8-AD9A-136F68C43F0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98A79AF-6922-4A76-9EFA-574A193EDA21}"/>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447915790"/>
      </p:ext>
    </p:extLst>
  </p:cSld>
  <p:clrMapOvr>
    <a:masterClrMapping/>
  </p:clrMapOvr>
  <p:transition advTm="2000">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C028B8-E323-478C-8D5B-E7305C3D1D1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2F58972-F854-4A8D-8CAD-0CCE0EED920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6B583D8-0632-4793-B0B9-780A51DB0B9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04ACDF4-F246-4DEA-879A-B12F587A1557}"/>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6" name="Нижний колонтитул 5">
            <a:extLst>
              <a:ext uri="{FF2B5EF4-FFF2-40B4-BE49-F238E27FC236}">
                <a16:creationId xmlns:a16="http://schemas.microsoft.com/office/drawing/2014/main" id="{BCF2889B-48FC-4676-B5DD-15AFAEA6DF5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0DF8572-24BE-49BB-9704-0ACD6CD423BD}"/>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3995775286"/>
      </p:ext>
    </p:extLst>
  </p:cSld>
  <p:clrMapOvr>
    <a:masterClrMapping/>
  </p:clrMapOvr>
  <p:transition advTm="2000">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3F79F7-BB33-44B2-9FB1-0DEAEC33C0B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268D8910-E88F-4721-9088-E07D84C053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994FB60-9400-4465-8B28-9E9BE3548505}"/>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771C41D-5E65-46D2-A452-A25F1EA079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689DC79-6364-44AE-885A-5B5A67E0E4C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99F41167-A4DD-4C7C-921C-86D2BBACBDCE}"/>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8" name="Нижний колонтитул 7">
            <a:extLst>
              <a:ext uri="{FF2B5EF4-FFF2-40B4-BE49-F238E27FC236}">
                <a16:creationId xmlns:a16="http://schemas.microsoft.com/office/drawing/2014/main" id="{6D8942D6-5BD8-4C05-A16E-AC7FA71010F7}"/>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B0AB5AAB-0D91-4F8C-92EA-B6F2D25532DB}"/>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2470424690"/>
      </p:ext>
    </p:extLst>
  </p:cSld>
  <p:clrMapOvr>
    <a:masterClrMapping/>
  </p:clrMapOvr>
  <p:transition advTm="2000">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697863-D400-4DA5-A9A3-77F54E16A720}"/>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2946E162-F224-42CE-A5C2-0085B0381F4C}"/>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4" name="Нижний колонтитул 3">
            <a:extLst>
              <a:ext uri="{FF2B5EF4-FFF2-40B4-BE49-F238E27FC236}">
                <a16:creationId xmlns:a16="http://schemas.microsoft.com/office/drawing/2014/main" id="{E634A631-DEF7-403A-B094-1E36DE5C5895}"/>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2E45789-B79B-4F4B-B202-0CE071E20287}"/>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4245418214"/>
      </p:ext>
    </p:extLst>
  </p:cSld>
  <p:clrMapOvr>
    <a:masterClrMapping/>
  </p:clrMapOvr>
  <p:transition advTm="2000">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09E8BFE-98BB-4A4F-ABC4-46DA78B3EB8D}"/>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3" name="Нижний колонтитул 2">
            <a:extLst>
              <a:ext uri="{FF2B5EF4-FFF2-40B4-BE49-F238E27FC236}">
                <a16:creationId xmlns:a16="http://schemas.microsoft.com/office/drawing/2014/main" id="{3E2860ED-3FFA-4BE9-80DA-F0502BF6D56C}"/>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CD30648-4C64-4278-B0D7-14414175C7A2}"/>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1473806245"/>
      </p:ext>
    </p:extLst>
  </p:cSld>
  <p:clrMapOvr>
    <a:masterClrMapping/>
  </p:clrMapOvr>
  <p:transition advTm="2000">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1111C5-F2B2-4016-AE0F-1E8C9724EB5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F73A2D7-7F91-4F7A-9E1F-864D2937EE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D7B33C2E-5056-4E0E-B25F-80D2D1C0D7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0EF1C9B-8FF3-45F4-8E03-7A22B7413661}"/>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6" name="Нижний колонтитул 5">
            <a:extLst>
              <a:ext uri="{FF2B5EF4-FFF2-40B4-BE49-F238E27FC236}">
                <a16:creationId xmlns:a16="http://schemas.microsoft.com/office/drawing/2014/main" id="{7897E485-23B9-486A-87AE-0DE927D99F1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493003C-BBCE-49DD-8C0E-20B4D3601CEE}"/>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102708659"/>
      </p:ext>
    </p:extLst>
  </p:cSld>
  <p:clrMapOvr>
    <a:masterClrMapping/>
  </p:clrMapOvr>
  <p:transition advTm="2000">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8018B2-7BAF-444F-9ECA-3BC492CBE0A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075B5BBD-B6D3-4B35-9B3B-A0C5C7F851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069F585-CA75-42CF-8C69-36DBA5B9C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F14A456-067F-4EEA-8989-9E5E71F6EFC1}"/>
              </a:ext>
            </a:extLst>
          </p:cNvPr>
          <p:cNvSpPr>
            <a:spLocks noGrp="1"/>
          </p:cNvSpPr>
          <p:nvPr>
            <p:ph type="dt" sz="half" idx="10"/>
          </p:nvPr>
        </p:nvSpPr>
        <p:spPr/>
        <p:txBody>
          <a:bodyPr/>
          <a:lstStyle/>
          <a:p>
            <a:fld id="{50CE1DD2-3696-4F20-8405-5788BDCF82FD}" type="datetimeFigureOut">
              <a:rPr lang="ru-RU" smtClean="0"/>
              <a:pPr/>
              <a:t>17.10.2020</a:t>
            </a:fld>
            <a:endParaRPr lang="ru-RU"/>
          </a:p>
        </p:txBody>
      </p:sp>
      <p:sp>
        <p:nvSpPr>
          <p:cNvPr id="6" name="Нижний колонтитул 5">
            <a:extLst>
              <a:ext uri="{FF2B5EF4-FFF2-40B4-BE49-F238E27FC236}">
                <a16:creationId xmlns:a16="http://schemas.microsoft.com/office/drawing/2014/main" id="{54427EE3-D6BC-4AB0-B982-AE557CE5B86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DBFC7C7-F143-4FCD-BB0B-9E09C0849A89}"/>
              </a:ext>
            </a:extLst>
          </p:cNvPr>
          <p:cNvSpPr>
            <a:spLocks noGrp="1"/>
          </p:cNvSpPr>
          <p:nvPr>
            <p:ph type="sldNum" sz="quarter" idx="12"/>
          </p:nvPr>
        </p:nvSpPr>
        <p:spPr/>
        <p:txBody>
          <a:bodyPr/>
          <a:lstStyle/>
          <a:p>
            <a:fld id="{D953A83C-743D-4C40-AE2D-02FA1556BFE5}" type="slidenum">
              <a:rPr lang="ru-RU" smtClean="0"/>
              <a:pPr/>
              <a:t>‹#›</a:t>
            </a:fld>
            <a:endParaRPr lang="ru-RU"/>
          </a:p>
        </p:txBody>
      </p:sp>
    </p:spTree>
    <p:extLst>
      <p:ext uri="{BB962C8B-B14F-4D97-AF65-F5344CB8AC3E}">
        <p14:creationId xmlns:p14="http://schemas.microsoft.com/office/powerpoint/2010/main" val="146536967"/>
      </p:ext>
    </p:extLst>
  </p:cSld>
  <p:clrMapOvr>
    <a:masterClrMapping/>
  </p:clrMapOvr>
  <p:transition advTm="2000">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644D07-25B0-4950-B3B6-AE44ECD121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D4C6174-F833-41C2-8F08-FD28534E0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9D49FE4-92B1-43EF-933E-3C3D4E67D2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CE1DD2-3696-4F20-8405-5788BDCF82FD}" type="datetimeFigureOut">
              <a:rPr lang="ru-RU" smtClean="0"/>
              <a:pPr/>
              <a:t>17.10.2020</a:t>
            </a:fld>
            <a:endParaRPr lang="ru-RU"/>
          </a:p>
        </p:txBody>
      </p:sp>
      <p:sp>
        <p:nvSpPr>
          <p:cNvPr id="5" name="Нижний колонтитул 4">
            <a:extLst>
              <a:ext uri="{FF2B5EF4-FFF2-40B4-BE49-F238E27FC236}">
                <a16:creationId xmlns:a16="http://schemas.microsoft.com/office/drawing/2014/main" id="{EE2AB5CB-83D5-42CF-9936-603ECB66C1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71F49B34-7AEC-4F6C-84C2-D3D4701130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3A83C-743D-4C40-AE2D-02FA1556BFE5}" type="slidenum">
              <a:rPr lang="ru-RU" smtClean="0"/>
              <a:pPr/>
              <a:t>‹#›</a:t>
            </a:fld>
            <a:endParaRPr lang="ru-RU"/>
          </a:p>
        </p:txBody>
      </p:sp>
    </p:spTree>
    <p:extLst>
      <p:ext uri="{BB962C8B-B14F-4D97-AF65-F5344CB8AC3E}">
        <p14:creationId xmlns:p14="http://schemas.microsoft.com/office/powerpoint/2010/main" val="3565025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2000">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32661" y="312841"/>
            <a:ext cx="10536081" cy="1380133"/>
          </a:xfrm>
        </p:spPr>
        <p:txBody>
          <a:bodyPr>
            <a:noAutofit/>
          </a:bodyPr>
          <a:lstStyle/>
          <a:p>
            <a:pPr marL="0" indent="0">
              <a:buNone/>
            </a:pPr>
            <a:r>
              <a:rPr lang="ru-RU" sz="7200" b="1" dirty="0">
                <a:effectLst>
                  <a:outerShdw blurRad="38100" dist="38100" dir="2700000" algn="tl">
                    <a:srgbClr val="000000">
                      <a:alpha val="43137"/>
                    </a:srgbClr>
                  </a:outerShdw>
                </a:effectLst>
              </a:rPr>
              <a:t>Стресс </a:t>
            </a:r>
            <a:r>
              <a:rPr lang="ru-RU" sz="7200" b="1" dirty="0" err="1">
                <a:effectLst>
                  <a:outerShdw blurRad="38100" dist="38100" dir="2700000" algn="tl">
                    <a:srgbClr val="000000">
                      <a:alpha val="43137"/>
                    </a:srgbClr>
                  </a:outerShdw>
                </a:effectLst>
              </a:rPr>
              <a:t>және</a:t>
            </a:r>
            <a:r>
              <a:rPr lang="ru-RU" sz="7200" b="1" dirty="0">
                <a:effectLst>
                  <a:outerShdw blurRad="38100" dist="38100" dir="2700000" algn="tl">
                    <a:srgbClr val="000000">
                      <a:alpha val="43137"/>
                    </a:srgbClr>
                  </a:outerShdw>
                </a:effectLst>
              </a:rPr>
              <a:t> </a:t>
            </a:r>
            <a:r>
              <a:rPr lang="ru-RU" sz="7200" b="1" dirty="0" err="1">
                <a:effectLst>
                  <a:outerShdw blurRad="38100" dist="38100" dir="2700000" algn="tl">
                    <a:srgbClr val="000000">
                      <a:alpha val="43137"/>
                    </a:srgbClr>
                  </a:outerShdw>
                </a:effectLst>
              </a:rPr>
              <a:t>дағдарыс</a:t>
            </a:r>
            <a:endParaRPr lang="ru-RU" sz="7200" b="1" dirty="0">
              <a:effectLst>
                <a:outerShdw blurRad="38100" dist="38100" dir="2700000" algn="tl">
                  <a:srgbClr val="000000">
                    <a:alpha val="43137"/>
                  </a:srgbClr>
                </a:outerShdw>
              </a:effectLst>
            </a:endParaRPr>
          </a:p>
        </p:txBody>
      </p:sp>
      <p:pic>
        <p:nvPicPr>
          <p:cNvPr id="4098" name="Picture 2" descr="C:\Users\User\Downloads\WhatsApp Image 2020-06-25 at 08.53.40.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41626" y="1184046"/>
            <a:ext cx="8427914" cy="5361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2949905"/>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5840" y="4177476"/>
            <a:ext cx="11396016" cy="2376264"/>
          </a:xfrm>
        </p:spPr>
        <p:txBody>
          <a:bodyPr>
            <a:normAutofit lnSpcReduction="10000"/>
          </a:bodyPr>
          <a:lstStyle/>
          <a:p>
            <a:pPr>
              <a:lnSpc>
                <a:spcPct val="100000"/>
              </a:lnSpc>
              <a:spcBef>
                <a:spcPts val="0"/>
              </a:spcBef>
            </a:pPr>
            <a:r>
              <a:rPr lang="ru-RU" b="1" dirty="0" err="1"/>
              <a:t>Дағдарыстан</a:t>
            </a:r>
            <a:r>
              <a:rPr lang="ru-RU" b="1" dirty="0"/>
              <a:t> </a:t>
            </a:r>
            <a:r>
              <a:rPr lang="ru-RU" b="1" dirty="0" err="1"/>
              <a:t>әрдайым</a:t>
            </a:r>
            <a:r>
              <a:rPr lang="ru-RU" b="1" dirty="0"/>
              <a:t> </a:t>
            </a:r>
            <a:r>
              <a:rPr lang="ru-RU" b="1" dirty="0" err="1"/>
              <a:t>дерлік</a:t>
            </a:r>
            <a:r>
              <a:rPr lang="ru-RU" b="1" dirty="0"/>
              <a:t> </a:t>
            </a:r>
            <a:r>
              <a:rPr lang="ru-RU" b="1" dirty="0" err="1"/>
              <a:t>өтуге</a:t>
            </a:r>
            <a:r>
              <a:rPr lang="ru-RU" b="1" dirty="0"/>
              <a:t> </a:t>
            </a:r>
            <a:r>
              <a:rPr lang="ru-RU" b="1" dirty="0" err="1"/>
              <a:t>болады</a:t>
            </a:r>
            <a:r>
              <a:rPr lang="ru-RU" b="1" dirty="0"/>
              <a:t>, </a:t>
            </a:r>
            <a:r>
              <a:rPr lang="ru-RU" b="1" dirty="0" err="1"/>
              <a:t>одан</a:t>
            </a:r>
            <a:r>
              <a:rPr lang="ru-RU" b="1" dirty="0"/>
              <a:t> </a:t>
            </a:r>
            <a:r>
              <a:rPr lang="ru-RU" b="1" dirty="0" err="1"/>
              <a:t>өту</a:t>
            </a:r>
            <a:r>
              <a:rPr lang="ru-RU" b="1" dirty="0"/>
              <a:t> </a:t>
            </a:r>
            <a:r>
              <a:rPr lang="ru-RU" b="1" dirty="0" err="1"/>
              <a:t>ауыр</a:t>
            </a:r>
            <a:r>
              <a:rPr lang="ru-RU" b="1" dirty="0"/>
              <a:t> </a:t>
            </a:r>
            <a:r>
              <a:rPr lang="ru-RU" b="1" dirty="0" err="1"/>
              <a:t>болуы</a:t>
            </a:r>
            <a:r>
              <a:rPr lang="ru-RU" b="1" dirty="0"/>
              <a:t> </a:t>
            </a:r>
            <a:r>
              <a:rPr lang="ru-RU" b="1" dirty="0" err="1"/>
              <a:t>мүмкін</a:t>
            </a:r>
            <a:r>
              <a:rPr lang="ru-RU" b="1" dirty="0"/>
              <a:t>, </a:t>
            </a:r>
            <a:r>
              <a:rPr lang="ru-RU" b="1" dirty="0" err="1"/>
              <a:t>бірақ</a:t>
            </a:r>
            <a:r>
              <a:rPr lang="ru-RU" b="1" dirty="0"/>
              <a:t> </a:t>
            </a:r>
            <a:r>
              <a:rPr lang="ru-RU" b="1" dirty="0" err="1"/>
              <a:t>оның</a:t>
            </a:r>
            <a:r>
              <a:rPr lang="ru-RU" b="1" dirty="0"/>
              <a:t> </a:t>
            </a:r>
            <a:r>
              <a:rPr lang="ru-RU" b="1" dirty="0" err="1"/>
              <a:t>өтіп</a:t>
            </a:r>
            <a:r>
              <a:rPr lang="ru-RU" b="1" dirty="0"/>
              <a:t> </a:t>
            </a:r>
            <a:r>
              <a:rPr lang="ru-RU" b="1" dirty="0" err="1"/>
              <a:t>кететініне</a:t>
            </a:r>
            <a:r>
              <a:rPr lang="ru-RU" b="1" dirty="0"/>
              <a:t> сену </a:t>
            </a:r>
            <a:r>
              <a:rPr lang="ru-RU" b="1" dirty="0" err="1"/>
              <a:t>керек</a:t>
            </a:r>
            <a:endParaRPr lang="ru-RU" b="1" dirty="0"/>
          </a:p>
          <a:p>
            <a:pPr marL="0" indent="0">
              <a:lnSpc>
                <a:spcPct val="100000"/>
              </a:lnSpc>
              <a:spcBef>
                <a:spcPts val="0"/>
              </a:spcBef>
              <a:buNone/>
            </a:pPr>
            <a:endParaRPr lang="en-US" sz="1100" b="1" dirty="0"/>
          </a:p>
          <a:p>
            <a:pPr>
              <a:lnSpc>
                <a:spcPct val="100000"/>
              </a:lnSpc>
              <a:spcBef>
                <a:spcPts val="0"/>
              </a:spcBef>
            </a:pPr>
            <a:r>
              <a:rPr lang="ru-RU" b="1" dirty="0" err="1"/>
              <a:t>Дағдарыс</a:t>
            </a:r>
            <a:r>
              <a:rPr lang="ru-RU" b="1" dirty="0"/>
              <a:t> </a:t>
            </a:r>
            <a:r>
              <a:rPr lang="ru-RU" b="1" dirty="0" err="1"/>
              <a:t>көбінесе</a:t>
            </a:r>
            <a:r>
              <a:rPr lang="ru-RU" b="1" dirty="0"/>
              <a:t> </a:t>
            </a:r>
            <a:r>
              <a:rPr lang="ru-RU" b="1" dirty="0" err="1"/>
              <a:t>тұлға</a:t>
            </a:r>
            <a:r>
              <a:rPr lang="ru-RU" b="1" dirty="0"/>
              <a:t> </a:t>
            </a:r>
            <a:r>
              <a:rPr lang="ru-RU" b="1" dirty="0" err="1"/>
              <a:t>ретінде</a:t>
            </a:r>
            <a:r>
              <a:rPr lang="ru-RU" b="1" dirty="0"/>
              <a:t> </a:t>
            </a:r>
            <a:r>
              <a:rPr lang="ru-RU" b="1" dirty="0" err="1"/>
              <a:t>жетілуге</a:t>
            </a:r>
            <a:r>
              <a:rPr lang="ru-RU" b="1" dirty="0"/>
              <a:t> </a:t>
            </a:r>
            <a:r>
              <a:rPr lang="ru-RU" b="1" dirty="0" err="1"/>
              <a:t>апарады</a:t>
            </a:r>
            <a:r>
              <a:rPr lang="ru-RU" b="1" dirty="0"/>
              <a:t> </a:t>
            </a:r>
            <a:r>
              <a:rPr lang="ru-RU" b="1" dirty="0" err="1"/>
              <a:t>және</a:t>
            </a:r>
            <a:r>
              <a:rPr lang="ru-RU" b="1" dirty="0"/>
              <a:t> </a:t>
            </a:r>
            <a:r>
              <a:rPr lang="ru-RU" b="1" dirty="0" err="1"/>
              <a:t>едәуір</a:t>
            </a:r>
            <a:r>
              <a:rPr lang="ru-RU" b="1" dirty="0"/>
              <a:t> </a:t>
            </a:r>
            <a:r>
              <a:rPr lang="ru-RU" b="1" dirty="0" err="1"/>
              <a:t>кемелденуге</a:t>
            </a:r>
            <a:r>
              <a:rPr lang="ru-RU" b="1" dirty="0"/>
              <a:t> </a:t>
            </a:r>
            <a:r>
              <a:rPr lang="ru-RU" b="1" dirty="0" err="1"/>
              <a:t>және</a:t>
            </a:r>
            <a:r>
              <a:rPr lang="ru-RU" b="1" dirty="0"/>
              <a:t> </a:t>
            </a:r>
            <a:r>
              <a:rPr lang="ru-RU" b="1" dirty="0" err="1"/>
              <a:t>басқа</a:t>
            </a:r>
            <a:r>
              <a:rPr lang="ru-RU" b="1" dirty="0"/>
              <a:t> </a:t>
            </a:r>
            <a:r>
              <a:rPr lang="ru-RU" b="1" dirty="0" err="1"/>
              <a:t>адамдардың</a:t>
            </a:r>
            <a:r>
              <a:rPr lang="ru-RU" b="1" dirty="0"/>
              <a:t> </a:t>
            </a:r>
            <a:r>
              <a:rPr lang="ru-RU" b="1" dirty="0" err="1"/>
              <a:t>қиындықтарына</a:t>
            </a:r>
            <a:r>
              <a:rPr lang="ru-RU" b="1" dirty="0"/>
              <a:t> </a:t>
            </a:r>
            <a:r>
              <a:rPr lang="ru-RU" b="1" dirty="0" err="1"/>
              <a:t>тілектестік</a:t>
            </a:r>
            <a:r>
              <a:rPr lang="ru-RU" b="1" dirty="0"/>
              <a:t> </a:t>
            </a:r>
            <a:r>
              <a:rPr lang="ru-RU" b="1" dirty="0" err="1"/>
              <a:t>білдіруге</a:t>
            </a:r>
            <a:r>
              <a:rPr lang="ru-RU" b="1" dirty="0"/>
              <a:t> </a:t>
            </a:r>
            <a:r>
              <a:rPr lang="ru-RU" b="1" dirty="0" err="1"/>
              <a:t>мүмкіндік</a:t>
            </a:r>
            <a:r>
              <a:rPr lang="ru-RU" b="1" dirty="0"/>
              <a:t> </a:t>
            </a:r>
            <a:r>
              <a:rPr lang="ru-RU" b="1" dirty="0" err="1"/>
              <a:t>береді</a:t>
            </a:r>
            <a:endParaRPr lang="it-IT" b="1" dirty="0"/>
          </a:p>
        </p:txBody>
      </p:sp>
      <p:sp>
        <p:nvSpPr>
          <p:cNvPr id="4" name="Oval Callout 3"/>
          <p:cNvSpPr/>
          <p:nvPr/>
        </p:nvSpPr>
        <p:spPr>
          <a:xfrm>
            <a:off x="659447" y="304260"/>
            <a:ext cx="4824136" cy="3456382"/>
          </a:xfrm>
          <a:prstGeom prst="wedgeEllipseCallout">
            <a:avLst>
              <a:gd name="adj1" fmla="val -45704"/>
              <a:gd name="adj2" fmla="val -49251"/>
            </a:avLst>
          </a:prstGeom>
          <a:solidFill>
            <a:srgbClr val="FFCC0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200" b="1" dirty="0"/>
              <a:t>Мен </a:t>
            </a:r>
            <a:r>
              <a:rPr lang="ru-RU" sz="3200" b="1" dirty="0" err="1"/>
              <a:t>стрессті</a:t>
            </a:r>
            <a:r>
              <a:rPr lang="ru-RU" sz="3200" b="1" dirty="0"/>
              <a:t> немесе </a:t>
            </a:r>
            <a:r>
              <a:rPr lang="ru-RU" sz="3200" b="1" dirty="0" err="1"/>
              <a:t>дағдарысты</a:t>
            </a:r>
            <a:r>
              <a:rPr lang="ru-RU" sz="3200" b="1" dirty="0"/>
              <a:t> </a:t>
            </a:r>
            <a:r>
              <a:rPr lang="ru-RU" sz="3200" b="1" dirty="0" err="1"/>
              <a:t>қалай</a:t>
            </a:r>
            <a:r>
              <a:rPr lang="ru-RU" sz="3200" b="1" dirty="0"/>
              <a:t> </a:t>
            </a:r>
            <a:r>
              <a:rPr lang="ru-RU" sz="3200" b="1" dirty="0" err="1"/>
              <a:t>жеңе</a:t>
            </a:r>
            <a:r>
              <a:rPr lang="ru-RU" sz="3200" b="1" dirty="0"/>
              <a:t> </a:t>
            </a:r>
            <a:r>
              <a:rPr lang="ru-RU" sz="3200" b="1" dirty="0" err="1"/>
              <a:t>аламын</a:t>
            </a:r>
            <a:r>
              <a:rPr lang="ru-RU" sz="3200" b="1" dirty="0"/>
              <a:t>?</a:t>
            </a:r>
            <a:endParaRPr lang="it-IT" sz="3200" b="1" dirty="0"/>
          </a:p>
        </p:txBody>
      </p:sp>
      <p:pic>
        <p:nvPicPr>
          <p:cNvPr id="5" name="Picture 4"/>
          <p:cNvPicPr>
            <a:picLocks noChangeAspect="1"/>
          </p:cNvPicPr>
          <p:nvPr/>
        </p:nvPicPr>
        <p:blipFill rotWithShape="1">
          <a:blip r:embed="rId3" cstate="print">
            <a:clrChange>
              <a:clrFrom>
                <a:srgbClr val="F9F7FA"/>
              </a:clrFrom>
              <a:clrTo>
                <a:srgbClr val="F9F7FA">
                  <a:alpha val="0"/>
                </a:srgbClr>
              </a:clrTo>
            </a:clrChange>
            <a:extLst>
              <a:ext uri="{28A0092B-C50C-407E-A947-70E740481C1C}">
                <a14:useLocalDpi xmlns:a14="http://schemas.microsoft.com/office/drawing/2010/main" val="0"/>
              </a:ext>
            </a:extLst>
          </a:blip>
          <a:srcRect l="14529" t="14088" r="13522" b="14213"/>
          <a:stretch/>
        </p:blipFill>
        <p:spPr>
          <a:xfrm>
            <a:off x="9540067" y="218345"/>
            <a:ext cx="2456861" cy="2448271"/>
          </a:xfrm>
          <a:prstGeom prst="rect">
            <a:avLst/>
          </a:prstGeom>
          <a:effectLst>
            <a:outerShdw blurRad="50800" dist="38100" dir="2700000" algn="tl" rotWithShape="0">
              <a:prstClr val="black">
                <a:alpha val="40000"/>
              </a:prstClr>
            </a:outerShdw>
          </a:effectLst>
        </p:spPr>
      </p:pic>
      <p:sp>
        <p:nvSpPr>
          <p:cNvPr id="6" name="Rectangle 5"/>
          <p:cNvSpPr/>
          <p:nvPr/>
        </p:nvSpPr>
        <p:spPr>
          <a:xfrm>
            <a:off x="5483583" y="2496148"/>
            <a:ext cx="4660161" cy="1384995"/>
          </a:xfrm>
          <a:prstGeom prst="rect">
            <a:avLst/>
          </a:prstGeom>
        </p:spPr>
        <p:txBody>
          <a:bodyPr vert="horz" lIns="91440" tIns="45720" rIns="91440" bIns="45720" rtlCol="0">
            <a:normAutofit/>
          </a:bodyPr>
          <a:lstStyle/>
          <a:p>
            <a:pPr marL="342900" indent="-342900">
              <a:spcBef>
                <a:spcPct val="20000"/>
              </a:spcBef>
              <a:buFont typeface="Arial" pitchFamily="34" charset="0"/>
              <a:buChar char="•"/>
            </a:pPr>
            <a:r>
              <a:rPr lang="ru-RU" sz="3200" b="1" dirty="0" err="1">
                <a:solidFill>
                  <a:srgbClr val="0070C0"/>
                </a:solidFill>
              </a:rPr>
              <a:t>Достар</a:t>
            </a:r>
            <a:r>
              <a:rPr lang="ru-RU" sz="3200" b="1" dirty="0">
                <a:solidFill>
                  <a:srgbClr val="0070C0"/>
                </a:solidFill>
              </a:rPr>
              <a:t> мен </a:t>
            </a:r>
            <a:r>
              <a:rPr lang="ru-RU" sz="3200" b="1" dirty="0" err="1">
                <a:solidFill>
                  <a:srgbClr val="0070C0"/>
                </a:solidFill>
              </a:rPr>
              <a:t>отбасының</a:t>
            </a:r>
            <a:r>
              <a:rPr lang="ru-RU" sz="3200" b="1" dirty="0">
                <a:solidFill>
                  <a:srgbClr val="0070C0"/>
                </a:solidFill>
              </a:rPr>
              <a:t> </a:t>
            </a:r>
            <a:r>
              <a:rPr lang="ru-RU" sz="3200" b="1" dirty="0" err="1">
                <a:solidFill>
                  <a:srgbClr val="0070C0"/>
                </a:solidFill>
              </a:rPr>
              <a:t>қолдауы</a:t>
            </a:r>
            <a:r>
              <a:rPr lang="ru-RU" sz="3200" b="1" dirty="0">
                <a:solidFill>
                  <a:srgbClr val="0070C0"/>
                </a:solidFill>
              </a:rPr>
              <a:t> </a:t>
            </a:r>
            <a:r>
              <a:rPr lang="ru-RU" sz="3200" b="1" dirty="0" err="1">
                <a:solidFill>
                  <a:srgbClr val="0070C0"/>
                </a:solidFill>
              </a:rPr>
              <a:t>маңызды</a:t>
            </a:r>
            <a:endParaRPr lang="en-US" sz="3200" b="1" dirty="0">
              <a:solidFill>
                <a:srgbClr val="0070C0"/>
              </a:solidFill>
            </a:endParaRPr>
          </a:p>
        </p:txBody>
      </p:sp>
    </p:spTree>
    <p:extLst>
      <p:ext uri="{BB962C8B-B14F-4D97-AF65-F5344CB8AC3E}">
        <p14:creationId xmlns:p14="http://schemas.microsoft.com/office/powerpoint/2010/main" val="1607384229"/>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036955"/>
          </a:xfrm>
        </p:spPr>
        <p:txBody>
          <a:bodyPr>
            <a:noAutofit/>
          </a:bodyPr>
          <a:lstStyle/>
          <a:p>
            <a:pPr algn="ctr"/>
            <a:r>
              <a:rPr lang="ru-RU" b="1" dirty="0" err="1">
                <a:solidFill>
                  <a:srgbClr val="0070C0"/>
                </a:solidFill>
                <a:latin typeface="+mn-lt"/>
              </a:rPr>
              <a:t>Өз</a:t>
            </a:r>
            <a:r>
              <a:rPr lang="ru-RU" b="1" dirty="0">
                <a:solidFill>
                  <a:srgbClr val="0070C0"/>
                </a:solidFill>
                <a:latin typeface="+mn-lt"/>
              </a:rPr>
              <a:t> </a:t>
            </a:r>
            <a:r>
              <a:rPr lang="ru-RU" b="1" dirty="0" err="1">
                <a:solidFill>
                  <a:srgbClr val="0070C0"/>
                </a:solidFill>
                <a:latin typeface="+mn-lt"/>
              </a:rPr>
              <a:t>тәртібін</a:t>
            </a:r>
            <a:r>
              <a:rPr lang="ru-RU" b="1" dirty="0">
                <a:solidFill>
                  <a:srgbClr val="0070C0"/>
                </a:solidFill>
                <a:latin typeface="+mn-lt"/>
              </a:rPr>
              <a:t> </a:t>
            </a:r>
            <a:r>
              <a:rPr lang="ru-RU" b="1" dirty="0" err="1">
                <a:solidFill>
                  <a:srgbClr val="0070C0"/>
                </a:solidFill>
                <a:latin typeface="+mn-lt"/>
              </a:rPr>
              <a:t>өзі</a:t>
            </a:r>
            <a:r>
              <a:rPr lang="ru-RU" b="1" dirty="0">
                <a:solidFill>
                  <a:srgbClr val="0070C0"/>
                </a:solidFill>
                <a:latin typeface="+mn-lt"/>
              </a:rPr>
              <a:t> </a:t>
            </a:r>
            <a:r>
              <a:rPr lang="ru-RU" b="1" dirty="0" err="1">
                <a:solidFill>
                  <a:srgbClr val="0070C0"/>
                </a:solidFill>
                <a:latin typeface="+mn-lt"/>
              </a:rPr>
              <a:t>реттеу</a:t>
            </a:r>
            <a:r>
              <a:rPr lang="ru-RU" b="1" dirty="0">
                <a:solidFill>
                  <a:srgbClr val="0070C0"/>
                </a:solidFill>
                <a:latin typeface="+mn-lt"/>
              </a:rPr>
              <a:t> – </a:t>
            </a:r>
            <a:br>
              <a:rPr lang="ru-RU" b="1" dirty="0">
                <a:solidFill>
                  <a:srgbClr val="0070C0"/>
                </a:solidFill>
                <a:latin typeface="+mn-lt"/>
              </a:rPr>
            </a:br>
            <a:r>
              <a:rPr lang="ru-RU" b="1" dirty="0" err="1">
                <a:solidFill>
                  <a:srgbClr val="0070C0"/>
                </a:solidFill>
                <a:latin typeface="+mn-lt"/>
              </a:rPr>
              <a:t>стресспен</a:t>
            </a:r>
            <a:r>
              <a:rPr lang="ru-RU" b="1" dirty="0">
                <a:solidFill>
                  <a:srgbClr val="0070C0"/>
                </a:solidFill>
                <a:latin typeface="+mn-lt"/>
              </a:rPr>
              <a:t> </a:t>
            </a:r>
            <a:r>
              <a:rPr lang="ru-RU" b="1" dirty="0" err="1">
                <a:solidFill>
                  <a:srgbClr val="0070C0"/>
                </a:solidFill>
                <a:latin typeface="+mn-lt"/>
              </a:rPr>
              <a:t>күрес</a:t>
            </a:r>
            <a:r>
              <a:rPr lang="ru-RU" b="1" dirty="0">
                <a:solidFill>
                  <a:srgbClr val="0070C0"/>
                </a:solidFill>
                <a:latin typeface="+mn-lt"/>
              </a:rPr>
              <a:t> </a:t>
            </a:r>
            <a:r>
              <a:rPr lang="ru-RU" b="1" dirty="0" err="1">
                <a:solidFill>
                  <a:srgbClr val="0070C0"/>
                </a:solidFill>
                <a:latin typeface="+mn-lt"/>
              </a:rPr>
              <a:t>тәсілі</a:t>
            </a:r>
            <a:endParaRPr lang="ru-RU" b="1" dirty="0">
              <a:solidFill>
                <a:srgbClr val="0070C0"/>
              </a:solidFill>
              <a:latin typeface="+mn-lt"/>
            </a:endParaRPr>
          </a:p>
        </p:txBody>
      </p:sp>
      <p:sp>
        <p:nvSpPr>
          <p:cNvPr id="4" name="Объект 3"/>
          <p:cNvSpPr>
            <a:spLocks noGrp="1"/>
          </p:cNvSpPr>
          <p:nvPr>
            <p:ph idx="1"/>
          </p:nvPr>
        </p:nvSpPr>
        <p:spPr>
          <a:xfrm>
            <a:off x="1553776" y="2080418"/>
            <a:ext cx="9479984" cy="3674206"/>
          </a:xfrm>
          <a:prstGeom prst="roundRect">
            <a:avLst/>
          </a:prstGeom>
          <a:effectLst>
            <a:glow rad="228600">
              <a:schemeClr val="accent4">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rtlCol="0" anchor="ctr">
            <a:normAutofit/>
          </a:bodyPr>
          <a:lstStyle/>
          <a:p>
            <a:pPr marL="0" indent="0" algn="ctr">
              <a:buNone/>
            </a:pPr>
            <a:r>
              <a:rPr lang="ru-RU" sz="3600" b="1" i="1" dirty="0" err="1"/>
              <a:t>Өз</a:t>
            </a:r>
            <a:r>
              <a:rPr lang="ru-RU" sz="3600" b="1" i="1" dirty="0"/>
              <a:t> </a:t>
            </a:r>
            <a:r>
              <a:rPr lang="ru-RU" sz="3600" b="1" i="1" dirty="0" err="1"/>
              <a:t>тәртібін</a:t>
            </a:r>
            <a:r>
              <a:rPr lang="ru-RU" sz="3600" b="1" i="1" dirty="0"/>
              <a:t> </a:t>
            </a:r>
            <a:r>
              <a:rPr lang="ru-RU" sz="3600" b="1" i="1" dirty="0" err="1"/>
              <a:t>өзі</a:t>
            </a:r>
            <a:r>
              <a:rPr lang="ru-RU" sz="3600" b="1" i="1" dirty="0"/>
              <a:t> </a:t>
            </a:r>
            <a:r>
              <a:rPr lang="ru-RU" sz="3600" b="1" i="1" dirty="0" err="1"/>
              <a:t>реттеу</a:t>
            </a:r>
            <a:r>
              <a:rPr lang="ru-RU" sz="3600" b="1" i="1" dirty="0"/>
              <a:t> </a:t>
            </a:r>
            <a:r>
              <a:rPr lang="ru-RU" sz="3600" b="1" i="1" dirty="0" err="1"/>
              <a:t>әдісін</a:t>
            </a:r>
            <a:r>
              <a:rPr lang="ru-RU" sz="3600" b="1" i="1" dirty="0"/>
              <a:t> </a:t>
            </a:r>
            <a:r>
              <a:rPr lang="ru-RU" sz="3600" b="1" i="1" dirty="0" err="1"/>
              <a:t>игеру</a:t>
            </a:r>
            <a:r>
              <a:rPr lang="ru-RU" sz="3600" b="1" i="1" dirty="0"/>
              <a:t> </a:t>
            </a:r>
            <a:r>
              <a:rPr lang="ru-RU" sz="3600" b="1" i="1" dirty="0" err="1"/>
              <a:t>барысында</a:t>
            </a:r>
            <a:r>
              <a:rPr lang="ru-RU" sz="3600" b="1" i="1" dirty="0"/>
              <a:t> </a:t>
            </a:r>
            <a:r>
              <a:rPr lang="ru-RU" sz="3600" b="1" i="1" dirty="0" err="1"/>
              <a:t>кез-келген</a:t>
            </a:r>
            <a:r>
              <a:rPr lang="ru-RU" sz="3600" b="1" i="1" dirty="0"/>
              <a:t> </a:t>
            </a:r>
            <a:r>
              <a:rPr lang="ru-RU" sz="3600" b="1" i="1" dirty="0" err="1"/>
              <a:t>агрессияшыл</a:t>
            </a:r>
            <a:r>
              <a:rPr lang="ru-RU" sz="3600" b="1" i="1" dirty="0"/>
              <a:t> </a:t>
            </a:r>
            <a:r>
              <a:rPr lang="ru-RU" sz="3600" b="1" i="1" dirty="0" err="1"/>
              <a:t>тысқары</a:t>
            </a:r>
            <a:r>
              <a:rPr lang="ru-RU" sz="3600" b="1" i="1" dirty="0"/>
              <a:t> </a:t>
            </a:r>
            <a:r>
              <a:rPr lang="ru-RU" sz="3600" b="1" i="1" dirty="0" err="1"/>
              <a:t>әсерді</a:t>
            </a:r>
            <a:r>
              <a:rPr lang="ru-RU" sz="3600" b="1" i="1" dirty="0"/>
              <a:t> «</a:t>
            </a:r>
            <a:r>
              <a:rPr lang="ru-RU" sz="3600" b="1" i="1" dirty="0" err="1"/>
              <a:t>зиянкес</a:t>
            </a:r>
            <a:r>
              <a:rPr lang="ru-RU" sz="3600" b="1" i="1" dirty="0"/>
              <a:t>» </a:t>
            </a:r>
            <a:r>
              <a:rPr lang="ru-RU" sz="3600" b="1" i="1" dirty="0" err="1"/>
              <a:t>санатынан</a:t>
            </a:r>
            <a:r>
              <a:rPr lang="ru-RU" sz="3600" b="1" i="1" dirty="0"/>
              <a:t> «</a:t>
            </a:r>
            <a:r>
              <a:rPr lang="ru-RU" sz="3600" b="1" i="1" dirty="0" err="1"/>
              <a:t>ішкі</a:t>
            </a:r>
            <a:r>
              <a:rPr lang="ru-RU" sz="3600" b="1" i="1" dirty="0"/>
              <a:t> </a:t>
            </a:r>
            <a:r>
              <a:rPr lang="ru-RU" sz="3600" b="1" i="1" dirty="0" err="1"/>
              <a:t>күш</a:t>
            </a:r>
            <a:r>
              <a:rPr lang="ru-RU" sz="3600" b="1" i="1" dirty="0"/>
              <a:t> </a:t>
            </a:r>
            <a:r>
              <a:rPr lang="ru-RU" sz="3600" b="1" i="1" dirty="0" err="1"/>
              <a:t>көзіне</a:t>
            </a:r>
            <a:r>
              <a:rPr lang="ru-RU" sz="3600" b="1" i="1" dirty="0"/>
              <a:t>» </a:t>
            </a:r>
            <a:r>
              <a:rPr lang="ru-RU" sz="3600" b="1" i="1" dirty="0" err="1"/>
              <a:t>айналдыруға</a:t>
            </a:r>
            <a:r>
              <a:rPr lang="ru-RU" sz="3600" b="1" i="1" dirty="0"/>
              <a:t> </a:t>
            </a:r>
            <a:r>
              <a:rPr lang="ru-RU" sz="3600" b="1" i="1" dirty="0" err="1"/>
              <a:t>болатынын</a:t>
            </a:r>
            <a:r>
              <a:rPr lang="ru-RU" sz="3600" b="1" i="1" dirty="0"/>
              <a:t> </a:t>
            </a:r>
            <a:r>
              <a:rPr lang="ru-RU" sz="3600" b="1" i="1" dirty="0" err="1"/>
              <a:t>және</a:t>
            </a:r>
            <a:r>
              <a:rPr lang="ru-RU" sz="3600" b="1" i="1" dirty="0"/>
              <a:t> </a:t>
            </a:r>
            <a:r>
              <a:rPr lang="ru-RU" sz="3600" b="1" i="1" dirty="0" err="1"/>
              <a:t>ағзаларыңның</a:t>
            </a:r>
            <a:r>
              <a:rPr lang="ru-RU" sz="3600" b="1" i="1" dirty="0"/>
              <a:t> </a:t>
            </a:r>
            <a:r>
              <a:rPr lang="ru-RU" sz="3600" b="1" i="1" dirty="0" err="1"/>
              <a:t>қорғаныс</a:t>
            </a:r>
            <a:r>
              <a:rPr lang="ru-RU" sz="3600" b="1" i="1" dirty="0"/>
              <a:t> </a:t>
            </a:r>
            <a:r>
              <a:rPr lang="ru-RU" sz="3600" b="1" i="1" dirty="0" err="1"/>
              <a:t>қабілеті</a:t>
            </a:r>
            <a:r>
              <a:rPr lang="ru-RU" sz="3600" b="1" i="1" dirty="0"/>
              <a:t> </a:t>
            </a:r>
            <a:r>
              <a:rPr lang="ru-RU" sz="3600" b="1" i="1" dirty="0" err="1"/>
              <a:t>артатынын</a:t>
            </a:r>
            <a:r>
              <a:rPr lang="ru-RU" sz="3600" b="1" i="1" dirty="0"/>
              <a:t> </a:t>
            </a:r>
            <a:r>
              <a:rPr lang="ru-RU" sz="3600" b="1" i="1" dirty="0" err="1"/>
              <a:t>түсінесіңдер</a:t>
            </a:r>
            <a:r>
              <a:rPr lang="ru-RU" sz="3600" b="1" i="1" dirty="0"/>
              <a:t>.</a:t>
            </a:r>
          </a:p>
        </p:txBody>
      </p:sp>
    </p:spTree>
    <p:extLst>
      <p:ext uri="{BB962C8B-B14F-4D97-AF65-F5344CB8AC3E}">
        <p14:creationId xmlns:p14="http://schemas.microsoft.com/office/powerpoint/2010/main" val="4269439723"/>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876544" y="396131"/>
            <a:ext cx="6059724" cy="6201698"/>
          </a:xfrm>
          <a:prstGeom prst="rect">
            <a:avLst/>
          </a:prstGeom>
          <a:gradFill>
            <a:gsLst>
              <a:gs pos="0">
                <a:schemeClr val="accent4">
                  <a:lumMod val="110000"/>
                  <a:satMod val="105000"/>
                  <a:tint val="67000"/>
                </a:schemeClr>
              </a:gs>
              <a:gs pos="50000">
                <a:schemeClr val="accent4">
                  <a:lumMod val="20000"/>
                  <a:lumOff val="80000"/>
                </a:schemeClr>
              </a:gs>
              <a:gs pos="100000">
                <a:schemeClr val="accent4">
                  <a:lumMod val="105000"/>
                  <a:satMod val="109000"/>
                  <a:tint val="81000"/>
                </a:schemeClr>
              </a:gs>
            </a:gsLst>
          </a:gradFill>
          <a:ln/>
        </p:spPr>
        <p:style>
          <a:lnRef idx="1">
            <a:schemeClr val="accent4"/>
          </a:lnRef>
          <a:fillRef idx="2">
            <a:schemeClr val="accent4"/>
          </a:fillRef>
          <a:effectRef idx="1">
            <a:schemeClr val="accent4"/>
          </a:effectRef>
          <a:fontRef idx="minor">
            <a:schemeClr val="dk1"/>
          </a:fontRef>
        </p:style>
        <p:txBody>
          <a:bodyPr wrap="square" rtlCol="0">
            <a:spAutoFit/>
          </a:bodyPr>
          <a:lstStyle/>
          <a:p>
            <a:pPr>
              <a:spcBef>
                <a:spcPct val="20000"/>
              </a:spcBef>
            </a:pPr>
            <a:r>
              <a:rPr lang="ru-RU" sz="2400" b="1" u="sng" dirty="0" err="1">
                <a:solidFill>
                  <a:schemeClr val="accent5">
                    <a:lumMod val="50000"/>
                  </a:schemeClr>
                </a:solidFill>
              </a:rPr>
              <a:t>Кешен</a:t>
            </a:r>
            <a:r>
              <a:rPr lang="ru-RU" sz="2400" b="1" u="sng" dirty="0">
                <a:solidFill>
                  <a:schemeClr val="accent5">
                    <a:lumMod val="50000"/>
                  </a:schemeClr>
                </a:solidFill>
              </a:rPr>
              <a:t> 2.</a:t>
            </a:r>
            <a:r>
              <a:rPr lang="ru-RU" sz="2400" b="1" dirty="0">
                <a:solidFill>
                  <a:schemeClr val="accent5">
                    <a:lumMod val="50000"/>
                  </a:schemeClr>
                </a:solidFill>
              </a:rPr>
              <a:t> </a:t>
            </a:r>
            <a:r>
              <a:rPr lang="ru-RU" sz="2400" b="1" dirty="0" err="1">
                <a:solidFill>
                  <a:schemeClr val="accent5">
                    <a:lumMod val="50000"/>
                  </a:schemeClr>
                </a:solidFill>
              </a:rPr>
              <a:t>Жаттығуды</a:t>
            </a:r>
            <a:r>
              <a:rPr lang="ru-RU" sz="2400" b="1" dirty="0">
                <a:solidFill>
                  <a:schemeClr val="accent5">
                    <a:lumMod val="50000"/>
                  </a:schemeClr>
                </a:solidFill>
              </a:rPr>
              <a:t> </a:t>
            </a:r>
            <a:r>
              <a:rPr lang="ru-RU" sz="2400" b="1" dirty="0" err="1">
                <a:solidFill>
                  <a:schemeClr val="accent5">
                    <a:lumMod val="50000"/>
                  </a:schemeClr>
                </a:solidFill>
              </a:rPr>
              <a:t>жасау</a:t>
            </a:r>
            <a:r>
              <a:rPr lang="ru-RU" sz="2400" b="1" dirty="0">
                <a:solidFill>
                  <a:schemeClr val="accent5">
                    <a:lumMod val="50000"/>
                  </a:schemeClr>
                </a:solidFill>
              </a:rPr>
              <a:t> </a:t>
            </a:r>
            <a:r>
              <a:rPr lang="ru-RU" sz="2400" b="1" dirty="0" err="1">
                <a:solidFill>
                  <a:schemeClr val="accent5">
                    <a:lumMod val="50000"/>
                  </a:schemeClr>
                </a:solidFill>
              </a:rPr>
              <a:t>барысында</a:t>
            </a:r>
            <a:r>
              <a:rPr lang="ru-RU" sz="2400" b="1" dirty="0">
                <a:solidFill>
                  <a:schemeClr val="accent5">
                    <a:lumMod val="50000"/>
                  </a:schemeClr>
                </a:solidFill>
              </a:rPr>
              <a:t> </a:t>
            </a:r>
            <a:r>
              <a:rPr lang="ru-RU" sz="2400" b="1" dirty="0" err="1">
                <a:solidFill>
                  <a:schemeClr val="accent5">
                    <a:lumMod val="50000"/>
                  </a:schemeClr>
                </a:solidFill>
              </a:rPr>
              <a:t>күш-қуат</a:t>
            </a:r>
            <a:r>
              <a:rPr lang="ru-RU" sz="2400" b="1" dirty="0">
                <a:solidFill>
                  <a:schemeClr val="accent5">
                    <a:lumMod val="50000"/>
                  </a:schemeClr>
                </a:solidFill>
              </a:rPr>
              <a:t> </a:t>
            </a:r>
            <a:r>
              <a:rPr lang="ru-RU" sz="2400" b="1" dirty="0" err="1">
                <a:solidFill>
                  <a:schemeClr val="accent5">
                    <a:lumMod val="50000"/>
                  </a:schemeClr>
                </a:solidFill>
              </a:rPr>
              <a:t>әлеуеті</a:t>
            </a:r>
            <a:r>
              <a:rPr lang="ru-RU" sz="2400" b="1" dirty="0">
                <a:solidFill>
                  <a:schemeClr val="accent5">
                    <a:lumMod val="50000"/>
                  </a:schemeClr>
                </a:solidFill>
              </a:rPr>
              <a:t> </a:t>
            </a:r>
            <a:r>
              <a:rPr lang="ru-RU" sz="2400" b="1" dirty="0" err="1">
                <a:solidFill>
                  <a:schemeClr val="accent5">
                    <a:lumMod val="50000"/>
                  </a:schemeClr>
                </a:solidFill>
              </a:rPr>
              <a:t>артады</a:t>
            </a:r>
            <a:r>
              <a:rPr lang="ru-RU" sz="2400" b="1" dirty="0">
                <a:solidFill>
                  <a:schemeClr val="accent5">
                    <a:lumMod val="50000"/>
                  </a:schemeClr>
                </a:solidFill>
              </a:rPr>
              <a:t>, </a:t>
            </a:r>
            <a:r>
              <a:rPr lang="ru-RU" sz="2400" b="1" dirty="0" err="1">
                <a:solidFill>
                  <a:schemeClr val="accent5">
                    <a:lumMod val="50000"/>
                  </a:schemeClr>
                </a:solidFill>
              </a:rPr>
              <a:t>эмоциялық</a:t>
            </a:r>
            <a:r>
              <a:rPr lang="ru-RU" sz="2400" b="1" dirty="0">
                <a:solidFill>
                  <a:schemeClr val="accent5">
                    <a:lumMod val="50000"/>
                  </a:schemeClr>
                </a:solidFill>
              </a:rPr>
              <a:t> </a:t>
            </a:r>
            <a:r>
              <a:rPr lang="ru-RU" sz="2400" b="1" dirty="0" err="1">
                <a:solidFill>
                  <a:schemeClr val="accent5">
                    <a:lumMod val="50000"/>
                  </a:schemeClr>
                </a:solidFill>
              </a:rPr>
              <a:t>салмақтылық</a:t>
            </a:r>
            <a:r>
              <a:rPr lang="ru-RU" sz="2400" b="1" dirty="0">
                <a:solidFill>
                  <a:schemeClr val="accent5">
                    <a:lumMod val="50000"/>
                  </a:schemeClr>
                </a:solidFill>
              </a:rPr>
              <a:t> </a:t>
            </a:r>
            <a:r>
              <a:rPr lang="ru-RU" sz="2400" b="1" dirty="0" err="1">
                <a:solidFill>
                  <a:schemeClr val="accent5">
                    <a:lumMod val="50000"/>
                  </a:schemeClr>
                </a:solidFill>
              </a:rPr>
              <a:t>қалпына</a:t>
            </a:r>
            <a:r>
              <a:rPr lang="ru-RU" sz="2400" b="1" dirty="0">
                <a:solidFill>
                  <a:schemeClr val="accent5">
                    <a:lumMod val="50000"/>
                  </a:schemeClr>
                </a:solidFill>
              </a:rPr>
              <a:t> </a:t>
            </a:r>
            <a:r>
              <a:rPr lang="ru-RU" sz="2400" b="1" dirty="0" err="1">
                <a:solidFill>
                  <a:schemeClr val="accent5">
                    <a:lumMod val="50000"/>
                  </a:schemeClr>
                </a:solidFill>
              </a:rPr>
              <a:t>келеді</a:t>
            </a:r>
            <a:endParaRPr lang="ru-RU" sz="2400" b="1" dirty="0">
              <a:solidFill>
                <a:schemeClr val="accent5">
                  <a:lumMod val="50000"/>
                </a:schemeClr>
              </a:solidFill>
            </a:endParaRPr>
          </a:p>
          <a:p>
            <a:pPr>
              <a:spcBef>
                <a:spcPts val="600"/>
              </a:spcBef>
              <a:spcAft>
                <a:spcPts val="600"/>
              </a:spcAft>
            </a:pPr>
            <a:r>
              <a:rPr lang="ru-RU" sz="2000" b="1" dirty="0">
                <a:solidFill>
                  <a:schemeClr val="tx2">
                    <a:lumMod val="75000"/>
                  </a:schemeClr>
                </a:solidFill>
                <a:cs typeface="Times New Roman" pitchFamily="18" charset="0"/>
              </a:rPr>
              <a:t>1. </a:t>
            </a:r>
            <a:r>
              <a:rPr lang="ru-RU" sz="2000" b="1" dirty="0" err="1">
                <a:solidFill>
                  <a:schemeClr val="tx2">
                    <a:lumMod val="75000"/>
                  </a:schemeClr>
                </a:solidFill>
                <a:cs typeface="Times New Roman" pitchFamily="18" charset="0"/>
              </a:rPr>
              <a:t>Түрегеп</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тұрып</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аяқты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иықтан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арасынан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кең</a:t>
            </a:r>
            <a:r>
              <a:rPr lang="ru-RU" sz="2000" b="1" dirty="0">
                <a:solidFill>
                  <a:schemeClr val="tx2">
                    <a:lumMod val="75000"/>
                  </a:schemeClr>
                </a:solidFill>
                <a:cs typeface="Times New Roman" pitchFamily="18" charset="0"/>
              </a:rPr>
              <a:t> ара-</a:t>
            </a:r>
            <a:r>
              <a:rPr lang="ru-RU" sz="2000" b="1" dirty="0" err="1">
                <a:solidFill>
                  <a:schemeClr val="tx2">
                    <a:lumMod val="75000"/>
                  </a:schemeClr>
                </a:solidFill>
                <a:cs typeface="Times New Roman" pitchFamily="18" charset="0"/>
              </a:rPr>
              <a:t>қашықтыққа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қою</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керек</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Қолды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жоғары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тіктеп</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көтеріп</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оң</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жаққа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қарай</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ауыстырып</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алақан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арасында</a:t>
            </a:r>
            <a:r>
              <a:rPr lang="ru-RU" sz="2000" b="1" dirty="0">
                <a:solidFill>
                  <a:schemeClr val="tx2">
                    <a:lumMod val="75000"/>
                  </a:schemeClr>
                </a:solidFill>
                <a:cs typeface="Times New Roman" pitchFamily="18" charset="0"/>
              </a:rPr>
              <a:t> шар </a:t>
            </a:r>
            <a:r>
              <a:rPr lang="ru-RU" sz="2000" b="1" dirty="0" err="1">
                <a:solidFill>
                  <a:schemeClr val="tx2">
                    <a:lumMod val="75000"/>
                  </a:schemeClr>
                </a:solidFill>
                <a:cs typeface="Times New Roman" pitchFamily="18" charset="0"/>
              </a:rPr>
              <a:t>тұрғандай</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елестету</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керек</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Сол</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қол</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үстінде</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оң</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қол</a:t>
            </a:r>
            <a:r>
              <a:rPr lang="ru-RU" sz="2000" b="1" dirty="0">
                <a:solidFill>
                  <a:schemeClr val="tx2">
                    <a:lumMod val="75000"/>
                  </a:schemeClr>
                </a:solidFill>
                <a:cs typeface="Times New Roman" pitchFamily="18" charset="0"/>
              </a:rPr>
              <a:t> - </a:t>
            </a:r>
            <a:r>
              <a:rPr lang="ru-RU" sz="2000" b="1" dirty="0" err="1">
                <a:solidFill>
                  <a:schemeClr val="tx2">
                    <a:lumMod val="75000"/>
                  </a:schemeClr>
                </a:solidFill>
                <a:cs typeface="Times New Roman" pitchFamily="18" charset="0"/>
              </a:rPr>
              <a:t>астында</a:t>
            </a:r>
            <a:r>
              <a:rPr lang="ru-RU" sz="2000" b="1" dirty="0">
                <a:solidFill>
                  <a:schemeClr val="tx2">
                    <a:lumMod val="75000"/>
                  </a:schemeClr>
                </a:solidFill>
                <a:cs typeface="Times New Roman" pitchFamily="18" charset="0"/>
              </a:rPr>
              <a:t>, шар </a:t>
            </a:r>
            <a:r>
              <a:rPr lang="ru-RU" sz="2000" b="1" dirty="0" err="1">
                <a:solidFill>
                  <a:schemeClr val="tx2">
                    <a:lumMod val="75000"/>
                  </a:schemeClr>
                </a:solidFill>
                <a:cs typeface="Times New Roman" pitchFamily="18" charset="0"/>
              </a:rPr>
              <a:t>диаметрі</a:t>
            </a:r>
            <a:r>
              <a:rPr lang="ru-RU" sz="2000" b="1" dirty="0">
                <a:solidFill>
                  <a:schemeClr val="tx2">
                    <a:lumMod val="75000"/>
                  </a:schemeClr>
                </a:solidFill>
                <a:cs typeface="Times New Roman" pitchFamily="18" charset="0"/>
              </a:rPr>
              <a:t> – 0,5 м.</a:t>
            </a:r>
          </a:p>
          <a:p>
            <a:pPr>
              <a:spcBef>
                <a:spcPts val="600"/>
              </a:spcBef>
              <a:spcAft>
                <a:spcPts val="600"/>
              </a:spcAft>
            </a:pPr>
            <a:r>
              <a:rPr lang="ru-RU" sz="2000" b="1" dirty="0">
                <a:solidFill>
                  <a:schemeClr val="tx2">
                    <a:lumMod val="75000"/>
                  </a:schemeClr>
                </a:solidFill>
                <a:cs typeface="Times New Roman" pitchFamily="18" charset="0"/>
              </a:rPr>
              <a:t>2. </a:t>
            </a:r>
            <a:r>
              <a:rPr lang="ru-RU" sz="2000" b="1" dirty="0" err="1">
                <a:solidFill>
                  <a:schemeClr val="tx2">
                    <a:lumMod val="75000"/>
                  </a:schemeClr>
                </a:solidFill>
                <a:cs typeface="Times New Roman" pitchFamily="18" charset="0"/>
              </a:rPr>
              <a:t>Демді</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сыртқа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шығарғанда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шарды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аудару</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керек</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оң</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және</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сол</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қолдар</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орын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алмастыруы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қажет</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Демді</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сыртқа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шығарғанда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шарды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сол</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жаққа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ауыстырамыз</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Демді</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ішке</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алғанда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шарды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аударамыз</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Демді</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сыртқа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шығарғанда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шарды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баяу</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оңға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ауыстырамыз</a:t>
            </a:r>
            <a:r>
              <a:rPr lang="ru-RU" sz="2000" b="1" dirty="0">
                <a:solidFill>
                  <a:schemeClr val="tx2">
                    <a:lumMod val="75000"/>
                  </a:schemeClr>
                </a:solidFill>
                <a:cs typeface="Times New Roman" pitchFamily="18" charset="0"/>
              </a:rPr>
              <a:t>.</a:t>
            </a:r>
          </a:p>
          <a:p>
            <a:pPr>
              <a:spcBef>
                <a:spcPts val="600"/>
              </a:spcBef>
              <a:spcAft>
                <a:spcPts val="600"/>
              </a:spcAft>
            </a:pPr>
            <a:r>
              <a:rPr lang="ru-RU" sz="2000" b="1" dirty="0">
                <a:solidFill>
                  <a:schemeClr val="tx2">
                    <a:lumMod val="75000"/>
                  </a:schemeClr>
                </a:solidFill>
                <a:cs typeface="Times New Roman" pitchFamily="18" charset="0"/>
              </a:rPr>
              <a:t>3. 7-8 </a:t>
            </a:r>
            <a:r>
              <a:rPr lang="ru-RU" sz="2000" b="1" dirty="0" err="1">
                <a:solidFill>
                  <a:schemeClr val="tx2">
                    <a:lumMod val="75000"/>
                  </a:schemeClr>
                </a:solidFill>
                <a:cs typeface="Times New Roman" pitchFamily="18" charset="0"/>
              </a:rPr>
              <a:t>рет</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қайталаңдар</a:t>
            </a:r>
            <a:r>
              <a:rPr lang="ru-RU" sz="2000" b="1" dirty="0">
                <a:solidFill>
                  <a:schemeClr val="tx2">
                    <a:lumMod val="75000"/>
                  </a:schemeClr>
                </a:solidFill>
                <a:cs typeface="Times New Roman" pitchFamily="18" charset="0"/>
              </a:rPr>
              <a:t>. Бар </a:t>
            </a:r>
            <a:r>
              <a:rPr lang="ru-RU" sz="2000" b="1" dirty="0" err="1">
                <a:solidFill>
                  <a:schemeClr val="tx2">
                    <a:lumMod val="75000"/>
                  </a:schemeClr>
                </a:solidFill>
                <a:cs typeface="Times New Roman" pitchFamily="18" charset="0"/>
              </a:rPr>
              <a:t>зейінді</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үздіксіз</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шарға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аудару</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маңызды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оның</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қозғалысын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көзбен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шығарып</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саламыз</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алақан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арасында</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шын</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мәнінде</a:t>
            </a:r>
            <a:r>
              <a:rPr lang="ru-RU" sz="2000" b="1" dirty="0">
                <a:solidFill>
                  <a:schemeClr val="tx2">
                    <a:lumMod val="75000"/>
                  </a:schemeClr>
                </a:solidFill>
                <a:cs typeface="Times New Roman" pitchFamily="18" charset="0"/>
              </a:rPr>
              <a:t> бар </a:t>
            </a:r>
            <a:r>
              <a:rPr lang="ru-RU" sz="2000" b="1" dirty="0" err="1">
                <a:solidFill>
                  <a:schemeClr val="tx2">
                    <a:lumMod val="75000"/>
                  </a:schemeClr>
                </a:solidFill>
                <a:cs typeface="Times New Roman" pitchFamily="18" charset="0"/>
              </a:rPr>
              <a:t>сияқты</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сезінуге</a:t>
            </a:r>
            <a:r>
              <a:rPr lang="ru-RU" sz="2000" b="1" dirty="0">
                <a:solidFill>
                  <a:schemeClr val="tx2">
                    <a:lumMod val="75000"/>
                  </a:schemeClr>
                </a:solidFill>
                <a:cs typeface="Times New Roman" pitchFamily="18" charset="0"/>
              </a:rPr>
              <a:t> </a:t>
            </a:r>
            <a:r>
              <a:rPr lang="ru-RU" sz="2000" b="1" dirty="0" err="1">
                <a:solidFill>
                  <a:schemeClr val="tx2">
                    <a:lumMod val="75000"/>
                  </a:schemeClr>
                </a:solidFill>
                <a:cs typeface="Times New Roman" pitchFamily="18" charset="0"/>
              </a:rPr>
              <a:t>тырысамыз</a:t>
            </a:r>
            <a:r>
              <a:rPr lang="ru-RU" sz="2000" b="1" dirty="0">
                <a:solidFill>
                  <a:schemeClr val="tx2">
                    <a:lumMod val="75000"/>
                  </a:schemeClr>
                </a:solidFill>
                <a:cs typeface="Times New Roman" pitchFamily="18" charset="0"/>
              </a:rPr>
              <a:t>.</a:t>
            </a:r>
          </a:p>
        </p:txBody>
      </p:sp>
      <p:pic>
        <p:nvPicPr>
          <p:cNvPr id="6146" name="Picture 2" descr="C:\Users\User\Pictures\_23-214827702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236"/>
            <a:ext cx="3235790" cy="2208748"/>
          </a:xfrm>
          <a:prstGeom prst="rect">
            <a:avLst/>
          </a:prstGeom>
          <a:noFill/>
          <a:extLst>
            <a:ext uri="{909E8E84-426E-40DD-AFC4-6F175D3DCCD1}">
              <a14:hiddenFill xmlns:a14="http://schemas.microsoft.com/office/drawing/2010/main">
                <a:solidFill>
                  <a:srgbClr val="FFFFFF"/>
                </a:solidFill>
              </a14:hiddenFill>
            </a:ext>
          </a:extLst>
        </p:spPr>
      </p:pic>
      <p:sp>
        <p:nvSpPr>
          <p:cNvPr id="7" name="Объект 3"/>
          <p:cNvSpPr txBox="1">
            <a:spLocks/>
          </p:cNvSpPr>
          <p:nvPr/>
        </p:nvSpPr>
        <p:spPr>
          <a:xfrm>
            <a:off x="386360" y="2255101"/>
            <a:ext cx="4999020" cy="4342727"/>
          </a:xfrm>
          <a:prstGeom prst="rect">
            <a:avLst/>
          </a:prstGeom>
          <a:gradFill>
            <a:gsLst>
              <a:gs pos="0">
                <a:schemeClr val="accent6">
                  <a:lumMod val="110000"/>
                  <a:satMod val="105000"/>
                  <a:tint val="67000"/>
                </a:schemeClr>
              </a:gs>
              <a:gs pos="15000">
                <a:schemeClr val="accent6">
                  <a:lumMod val="20000"/>
                  <a:lumOff val="80000"/>
                </a:schemeClr>
              </a:gs>
              <a:gs pos="100000">
                <a:schemeClr val="accent6">
                  <a:lumMod val="105000"/>
                  <a:satMod val="109000"/>
                  <a:tint val="81000"/>
                </a:schemeClr>
              </a:gs>
            </a:gsLst>
          </a:gradFill>
          <a:ln>
            <a:noFill/>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ru-RU" sz="2400" b="1" u="sng" dirty="0" err="1">
                <a:solidFill>
                  <a:schemeClr val="accent5">
                    <a:lumMod val="50000"/>
                  </a:schemeClr>
                </a:solidFill>
              </a:rPr>
              <a:t>Кешен</a:t>
            </a:r>
            <a:r>
              <a:rPr lang="ru-RU" sz="2400" b="1" u="sng" dirty="0">
                <a:solidFill>
                  <a:schemeClr val="accent5">
                    <a:lumMod val="50000"/>
                  </a:schemeClr>
                </a:solidFill>
              </a:rPr>
              <a:t> 1.</a:t>
            </a:r>
            <a:r>
              <a:rPr lang="ru-RU" sz="2400" b="1" dirty="0">
                <a:solidFill>
                  <a:schemeClr val="accent5">
                    <a:lumMod val="50000"/>
                  </a:schemeClr>
                </a:solidFill>
              </a:rPr>
              <a:t> </a:t>
            </a:r>
            <a:r>
              <a:rPr lang="ru-RU" sz="2400" b="1" dirty="0" err="1">
                <a:solidFill>
                  <a:schemeClr val="accent5">
                    <a:lumMod val="50000"/>
                  </a:schemeClr>
                </a:solidFill>
              </a:rPr>
              <a:t>Жүйкенің</a:t>
            </a:r>
            <a:r>
              <a:rPr lang="ru-RU" sz="2400" b="1" dirty="0">
                <a:solidFill>
                  <a:schemeClr val="accent5">
                    <a:lumMod val="50000"/>
                  </a:schemeClr>
                </a:solidFill>
              </a:rPr>
              <a:t> </a:t>
            </a:r>
            <a:r>
              <a:rPr lang="ru-RU" sz="2400" b="1" dirty="0" err="1">
                <a:solidFill>
                  <a:schemeClr val="accent5">
                    <a:lumMod val="50000"/>
                  </a:schemeClr>
                </a:solidFill>
              </a:rPr>
              <a:t>артық</a:t>
            </a:r>
            <a:r>
              <a:rPr lang="ru-RU" sz="2400" b="1" dirty="0">
                <a:solidFill>
                  <a:schemeClr val="accent5">
                    <a:lumMod val="50000"/>
                  </a:schemeClr>
                </a:solidFill>
              </a:rPr>
              <a:t> </a:t>
            </a:r>
            <a:r>
              <a:rPr lang="ru-RU" sz="2400" b="1" dirty="0" err="1">
                <a:solidFill>
                  <a:schemeClr val="accent5">
                    <a:lumMod val="50000"/>
                  </a:schemeClr>
                </a:solidFill>
              </a:rPr>
              <a:t>қозуынан</a:t>
            </a:r>
            <a:r>
              <a:rPr lang="ru-RU" sz="2400" b="1" dirty="0">
                <a:solidFill>
                  <a:schemeClr val="accent5">
                    <a:lumMod val="50000"/>
                  </a:schemeClr>
                </a:solidFill>
              </a:rPr>
              <a:t> </a:t>
            </a:r>
            <a:r>
              <a:rPr lang="ru-RU" sz="2400" b="1" dirty="0" err="1">
                <a:solidFill>
                  <a:schemeClr val="accent5">
                    <a:lumMod val="50000"/>
                  </a:schemeClr>
                </a:solidFill>
              </a:rPr>
              <a:t>арылу</a:t>
            </a:r>
            <a:r>
              <a:rPr lang="ru-RU" sz="2400" b="1" dirty="0">
                <a:solidFill>
                  <a:schemeClr val="accent5">
                    <a:lumMod val="50000"/>
                  </a:schemeClr>
                </a:solidFill>
              </a:rPr>
              <a:t> </a:t>
            </a:r>
            <a:r>
              <a:rPr lang="ru-RU" sz="2400" b="1" dirty="0" err="1">
                <a:solidFill>
                  <a:schemeClr val="accent5">
                    <a:lumMod val="50000"/>
                  </a:schemeClr>
                </a:solidFill>
              </a:rPr>
              <a:t>үшін</a:t>
            </a:r>
            <a:r>
              <a:rPr lang="ru-RU" sz="2400" b="1" dirty="0">
                <a:solidFill>
                  <a:schemeClr val="accent5">
                    <a:lumMod val="50000"/>
                  </a:schemeClr>
                </a:solidFill>
              </a:rPr>
              <a:t> </a:t>
            </a:r>
            <a:r>
              <a:rPr lang="ru-RU" sz="2400" b="1" dirty="0" err="1">
                <a:solidFill>
                  <a:schemeClr val="accent5">
                    <a:lumMod val="50000"/>
                  </a:schemeClr>
                </a:solidFill>
              </a:rPr>
              <a:t>жасалады</a:t>
            </a:r>
            <a:endParaRPr lang="ru-RU" sz="2400" b="1" dirty="0">
              <a:solidFill>
                <a:schemeClr val="accent5">
                  <a:lumMod val="50000"/>
                </a:schemeClr>
              </a:solidFill>
            </a:endParaRPr>
          </a:p>
          <a:p>
            <a:pPr marL="0" indent="0">
              <a:buNone/>
            </a:pPr>
            <a:endParaRPr lang="ru-RU" sz="1100" b="1" i="1" dirty="0">
              <a:solidFill>
                <a:schemeClr val="accent5">
                  <a:lumMod val="50000"/>
                </a:schemeClr>
              </a:solidFill>
            </a:endParaRPr>
          </a:p>
          <a:p>
            <a:pPr marL="0" indent="0">
              <a:spcBef>
                <a:spcPts val="600"/>
              </a:spcBef>
              <a:spcAft>
                <a:spcPts val="600"/>
              </a:spcAft>
              <a:buNone/>
            </a:pPr>
            <a:r>
              <a:rPr lang="ru-RU" sz="2000" b="1" dirty="0">
                <a:solidFill>
                  <a:schemeClr val="accent5">
                    <a:lumMod val="50000"/>
                  </a:schemeClr>
                </a:solidFill>
              </a:rPr>
              <a:t>1. </a:t>
            </a:r>
            <a:r>
              <a:rPr lang="ru-RU" sz="2000" b="1" dirty="0" err="1">
                <a:solidFill>
                  <a:schemeClr val="accent5">
                    <a:lumMod val="50000"/>
                  </a:schemeClr>
                </a:solidFill>
              </a:rPr>
              <a:t>Отырыңдар</a:t>
            </a:r>
            <a:r>
              <a:rPr lang="ru-RU" sz="2000" b="1" dirty="0">
                <a:solidFill>
                  <a:schemeClr val="accent5">
                    <a:lumMod val="50000"/>
                  </a:schemeClr>
                </a:solidFill>
              </a:rPr>
              <a:t>. </a:t>
            </a:r>
            <a:r>
              <a:rPr lang="ru-RU" sz="2000" b="1" dirty="0" err="1">
                <a:solidFill>
                  <a:schemeClr val="accent5">
                    <a:lumMod val="50000"/>
                  </a:schemeClr>
                </a:solidFill>
              </a:rPr>
              <a:t>Көздеріңді</a:t>
            </a:r>
            <a:r>
              <a:rPr lang="ru-RU" sz="2000" b="1" dirty="0">
                <a:solidFill>
                  <a:schemeClr val="accent5">
                    <a:lumMod val="50000"/>
                  </a:schemeClr>
                </a:solidFill>
              </a:rPr>
              <a:t> </a:t>
            </a:r>
            <a:r>
              <a:rPr lang="ru-RU" sz="2000" b="1" dirty="0" err="1">
                <a:solidFill>
                  <a:schemeClr val="accent5">
                    <a:lumMod val="50000"/>
                  </a:schemeClr>
                </a:solidFill>
              </a:rPr>
              <a:t>жартылай</a:t>
            </a:r>
            <a:r>
              <a:rPr lang="ru-RU" sz="2000" b="1" dirty="0">
                <a:solidFill>
                  <a:schemeClr val="accent5">
                    <a:lumMod val="50000"/>
                  </a:schemeClr>
                </a:solidFill>
              </a:rPr>
              <a:t> </a:t>
            </a:r>
            <a:r>
              <a:rPr lang="ru-RU" sz="2000" b="1" dirty="0" err="1">
                <a:solidFill>
                  <a:schemeClr val="accent5">
                    <a:lumMod val="50000"/>
                  </a:schemeClr>
                </a:solidFill>
              </a:rPr>
              <a:t>жауып</a:t>
            </a:r>
            <a:r>
              <a:rPr lang="ru-RU" sz="2000" b="1" dirty="0">
                <a:solidFill>
                  <a:schemeClr val="accent5">
                    <a:lumMod val="50000"/>
                  </a:schemeClr>
                </a:solidFill>
              </a:rPr>
              <a:t>, </a:t>
            </a:r>
            <a:r>
              <a:rPr lang="ru-RU" sz="2000" b="1" dirty="0" err="1">
                <a:solidFill>
                  <a:schemeClr val="accent5">
                    <a:lumMod val="50000"/>
                  </a:schemeClr>
                </a:solidFill>
              </a:rPr>
              <a:t>бұлшық</a:t>
            </a:r>
            <a:r>
              <a:rPr lang="ru-RU" sz="2000" b="1" dirty="0">
                <a:solidFill>
                  <a:schemeClr val="accent5">
                    <a:lumMod val="50000"/>
                  </a:schemeClr>
                </a:solidFill>
              </a:rPr>
              <a:t> </a:t>
            </a:r>
            <a:r>
              <a:rPr lang="ru-RU" sz="2000" b="1" dirty="0" err="1">
                <a:solidFill>
                  <a:schemeClr val="accent5">
                    <a:lumMod val="50000"/>
                  </a:schemeClr>
                </a:solidFill>
              </a:rPr>
              <a:t>еттеріңді</a:t>
            </a:r>
            <a:r>
              <a:rPr lang="ru-RU" sz="2000" b="1" dirty="0">
                <a:solidFill>
                  <a:schemeClr val="accent5">
                    <a:lumMod val="50000"/>
                  </a:schemeClr>
                </a:solidFill>
              </a:rPr>
              <a:t> </a:t>
            </a:r>
            <a:r>
              <a:rPr lang="ru-RU" sz="2000" b="1" dirty="0" err="1">
                <a:solidFill>
                  <a:schemeClr val="accent5">
                    <a:lumMod val="50000"/>
                  </a:schemeClr>
                </a:solidFill>
              </a:rPr>
              <a:t>босаңсытыңдар</a:t>
            </a:r>
            <a:r>
              <a:rPr lang="ru-RU" sz="2000" b="1" dirty="0">
                <a:solidFill>
                  <a:schemeClr val="accent5">
                    <a:lumMod val="50000"/>
                  </a:schemeClr>
                </a:solidFill>
              </a:rPr>
              <a:t>.</a:t>
            </a:r>
          </a:p>
          <a:p>
            <a:pPr marL="0" indent="0">
              <a:spcBef>
                <a:spcPts val="600"/>
              </a:spcBef>
              <a:spcAft>
                <a:spcPts val="600"/>
              </a:spcAft>
              <a:buNone/>
            </a:pPr>
            <a:r>
              <a:rPr lang="ru-RU" sz="2000" b="1" dirty="0">
                <a:solidFill>
                  <a:schemeClr val="accent5">
                    <a:lumMod val="50000"/>
                  </a:schemeClr>
                </a:solidFill>
              </a:rPr>
              <a:t>2. Диафрагма (</a:t>
            </a:r>
            <a:r>
              <a:rPr lang="ru-RU" sz="2000" b="1" dirty="0" err="1">
                <a:solidFill>
                  <a:schemeClr val="accent5">
                    <a:lumMod val="50000"/>
                  </a:schemeClr>
                </a:solidFill>
              </a:rPr>
              <a:t>көкет</a:t>
            </a:r>
            <a:r>
              <a:rPr lang="ru-RU" sz="2000" b="1" dirty="0">
                <a:solidFill>
                  <a:schemeClr val="accent5">
                    <a:lumMod val="50000"/>
                  </a:schemeClr>
                </a:solidFill>
              </a:rPr>
              <a:t>) </a:t>
            </a:r>
            <a:r>
              <a:rPr lang="ru-RU" sz="2000" b="1" dirty="0" err="1">
                <a:solidFill>
                  <a:schemeClr val="accent5">
                    <a:lumMod val="50000"/>
                  </a:schemeClr>
                </a:solidFill>
              </a:rPr>
              <a:t>арқылы</a:t>
            </a:r>
            <a:r>
              <a:rPr lang="ru-RU" sz="2000" b="1" dirty="0">
                <a:solidFill>
                  <a:schemeClr val="accent5">
                    <a:lumMod val="50000"/>
                  </a:schemeClr>
                </a:solidFill>
              </a:rPr>
              <a:t> </a:t>
            </a:r>
            <a:r>
              <a:rPr lang="ru-RU" sz="2000" b="1" dirty="0" err="1">
                <a:solidFill>
                  <a:schemeClr val="accent5">
                    <a:lumMod val="50000"/>
                  </a:schemeClr>
                </a:solidFill>
              </a:rPr>
              <a:t>тыныс</a:t>
            </a:r>
            <a:r>
              <a:rPr lang="ru-RU" sz="2000" b="1" dirty="0">
                <a:solidFill>
                  <a:schemeClr val="accent5">
                    <a:lumMod val="50000"/>
                  </a:schemeClr>
                </a:solidFill>
              </a:rPr>
              <a:t> </a:t>
            </a:r>
            <a:r>
              <a:rPr lang="ru-RU" sz="2000" b="1" dirty="0" err="1">
                <a:solidFill>
                  <a:schemeClr val="accent5">
                    <a:lumMod val="50000"/>
                  </a:schemeClr>
                </a:solidFill>
              </a:rPr>
              <a:t>алыңдар</a:t>
            </a:r>
            <a:r>
              <a:rPr lang="ru-RU" sz="2000" b="1" dirty="0">
                <a:solidFill>
                  <a:schemeClr val="accent5">
                    <a:lumMod val="50000"/>
                  </a:schemeClr>
                </a:solidFill>
              </a:rPr>
              <a:t>. </a:t>
            </a:r>
            <a:r>
              <a:rPr lang="ru-RU" sz="2000" b="1" dirty="0" err="1">
                <a:solidFill>
                  <a:schemeClr val="accent5">
                    <a:lumMod val="50000"/>
                  </a:schemeClr>
                </a:solidFill>
              </a:rPr>
              <a:t>Демді</a:t>
            </a:r>
            <a:r>
              <a:rPr lang="ru-RU" sz="2000" b="1" dirty="0">
                <a:solidFill>
                  <a:schemeClr val="accent5">
                    <a:lumMod val="50000"/>
                  </a:schemeClr>
                </a:solidFill>
              </a:rPr>
              <a:t> </a:t>
            </a:r>
            <a:r>
              <a:rPr lang="ru-RU" sz="2000" b="1" dirty="0" err="1">
                <a:solidFill>
                  <a:schemeClr val="accent5">
                    <a:lumMod val="50000"/>
                  </a:schemeClr>
                </a:solidFill>
              </a:rPr>
              <a:t>ішке</a:t>
            </a:r>
            <a:r>
              <a:rPr lang="ru-RU" sz="2000" b="1" dirty="0">
                <a:solidFill>
                  <a:schemeClr val="accent5">
                    <a:lumMod val="50000"/>
                  </a:schemeClr>
                </a:solidFill>
              </a:rPr>
              <a:t> </a:t>
            </a:r>
            <a:r>
              <a:rPr lang="ru-RU" sz="2000" b="1" dirty="0" err="1">
                <a:solidFill>
                  <a:schemeClr val="accent5">
                    <a:lumMod val="50000"/>
                  </a:schemeClr>
                </a:solidFill>
              </a:rPr>
              <a:t>аларда</a:t>
            </a:r>
            <a:r>
              <a:rPr lang="ru-RU" sz="2000" b="1" dirty="0">
                <a:solidFill>
                  <a:schemeClr val="accent5">
                    <a:lumMod val="50000"/>
                  </a:schemeClr>
                </a:solidFill>
              </a:rPr>
              <a:t> 4-ке </a:t>
            </a:r>
            <a:r>
              <a:rPr lang="ru-RU" sz="2000" b="1" dirty="0" err="1">
                <a:solidFill>
                  <a:schemeClr val="accent5">
                    <a:lumMod val="50000"/>
                  </a:schemeClr>
                </a:solidFill>
              </a:rPr>
              <a:t>дейін</a:t>
            </a:r>
            <a:r>
              <a:rPr lang="ru-RU" sz="2000" b="1" dirty="0">
                <a:solidFill>
                  <a:schemeClr val="accent5">
                    <a:lumMod val="50000"/>
                  </a:schemeClr>
                </a:solidFill>
              </a:rPr>
              <a:t> </a:t>
            </a:r>
            <a:r>
              <a:rPr lang="ru-RU" sz="2000" b="1" dirty="0" err="1">
                <a:solidFill>
                  <a:schemeClr val="accent5">
                    <a:lumMod val="50000"/>
                  </a:schemeClr>
                </a:solidFill>
              </a:rPr>
              <a:t>санаңдар</a:t>
            </a:r>
            <a:r>
              <a:rPr lang="ru-RU" sz="2000" b="1" dirty="0">
                <a:solidFill>
                  <a:schemeClr val="accent5">
                    <a:lumMod val="50000"/>
                  </a:schemeClr>
                </a:solidFill>
              </a:rPr>
              <a:t>, </a:t>
            </a:r>
            <a:r>
              <a:rPr lang="ru-RU" sz="2000" b="1" dirty="0" err="1">
                <a:solidFill>
                  <a:schemeClr val="accent5">
                    <a:lumMod val="50000"/>
                  </a:schemeClr>
                </a:solidFill>
              </a:rPr>
              <a:t>іштің</a:t>
            </a:r>
            <a:r>
              <a:rPr lang="ru-RU" sz="2000" b="1" dirty="0">
                <a:solidFill>
                  <a:schemeClr val="accent5">
                    <a:lumMod val="50000"/>
                  </a:schemeClr>
                </a:solidFill>
              </a:rPr>
              <a:t> </a:t>
            </a:r>
            <a:r>
              <a:rPr lang="ru-RU" sz="2000" b="1" dirty="0" err="1">
                <a:solidFill>
                  <a:schemeClr val="accent5">
                    <a:lumMod val="50000"/>
                  </a:schemeClr>
                </a:solidFill>
              </a:rPr>
              <a:t>алдыңғы</a:t>
            </a:r>
            <a:r>
              <a:rPr lang="ru-RU" sz="2000" b="1" dirty="0">
                <a:solidFill>
                  <a:schemeClr val="accent5">
                    <a:lumMod val="50000"/>
                  </a:schemeClr>
                </a:solidFill>
              </a:rPr>
              <a:t> </a:t>
            </a:r>
            <a:r>
              <a:rPr lang="ru-RU" sz="2000" b="1" dirty="0" err="1">
                <a:solidFill>
                  <a:schemeClr val="accent5">
                    <a:lumMod val="50000"/>
                  </a:schemeClr>
                </a:solidFill>
              </a:rPr>
              <a:t>жағын</a:t>
            </a:r>
            <a:r>
              <a:rPr lang="ru-RU" sz="2000" b="1" dirty="0">
                <a:solidFill>
                  <a:schemeClr val="accent5">
                    <a:lumMod val="50000"/>
                  </a:schemeClr>
                </a:solidFill>
              </a:rPr>
              <a:t> </a:t>
            </a:r>
            <a:r>
              <a:rPr lang="ru-RU" sz="2000" b="1" dirty="0" err="1">
                <a:solidFill>
                  <a:schemeClr val="accent5">
                    <a:lumMod val="50000"/>
                  </a:schemeClr>
                </a:solidFill>
              </a:rPr>
              <a:t>ілгері</a:t>
            </a:r>
            <a:r>
              <a:rPr lang="ru-RU" sz="2000" b="1" dirty="0">
                <a:solidFill>
                  <a:schemeClr val="accent5">
                    <a:lumMod val="50000"/>
                  </a:schemeClr>
                </a:solidFill>
              </a:rPr>
              <a:t> </a:t>
            </a:r>
            <a:r>
              <a:rPr lang="ru-RU" sz="2000" b="1" dirty="0" err="1">
                <a:solidFill>
                  <a:schemeClr val="accent5">
                    <a:lumMod val="50000"/>
                  </a:schemeClr>
                </a:solidFill>
              </a:rPr>
              <a:t>шығарыңдар</a:t>
            </a:r>
            <a:r>
              <a:rPr lang="ru-RU" sz="2000" b="1" dirty="0">
                <a:solidFill>
                  <a:schemeClr val="accent5">
                    <a:lumMod val="50000"/>
                  </a:schemeClr>
                </a:solidFill>
              </a:rPr>
              <a:t>. </a:t>
            </a:r>
            <a:r>
              <a:rPr lang="ru-RU" sz="2000" b="1" dirty="0" err="1">
                <a:solidFill>
                  <a:schemeClr val="accent5">
                    <a:lumMod val="50000"/>
                  </a:schemeClr>
                </a:solidFill>
              </a:rPr>
              <a:t>Демді</a:t>
            </a:r>
            <a:r>
              <a:rPr lang="ru-RU" sz="2000" b="1" dirty="0">
                <a:solidFill>
                  <a:schemeClr val="accent5">
                    <a:lumMod val="50000"/>
                  </a:schemeClr>
                </a:solidFill>
              </a:rPr>
              <a:t> </a:t>
            </a:r>
            <a:r>
              <a:rPr lang="ru-RU" sz="2000" b="1" dirty="0" err="1">
                <a:solidFill>
                  <a:schemeClr val="accent5">
                    <a:lumMod val="50000"/>
                  </a:schemeClr>
                </a:solidFill>
              </a:rPr>
              <a:t>сыртқа</a:t>
            </a:r>
            <a:r>
              <a:rPr lang="ru-RU" sz="2000" b="1" dirty="0">
                <a:solidFill>
                  <a:schemeClr val="accent5">
                    <a:lumMod val="50000"/>
                  </a:schemeClr>
                </a:solidFill>
              </a:rPr>
              <a:t> </a:t>
            </a:r>
            <a:r>
              <a:rPr lang="ru-RU" sz="2000" b="1" dirty="0" err="1">
                <a:solidFill>
                  <a:schemeClr val="accent5">
                    <a:lumMod val="50000"/>
                  </a:schemeClr>
                </a:solidFill>
              </a:rPr>
              <a:t>шығарарда</a:t>
            </a:r>
            <a:r>
              <a:rPr lang="ru-RU" sz="2000" b="1" dirty="0">
                <a:solidFill>
                  <a:schemeClr val="accent5">
                    <a:lumMod val="50000"/>
                  </a:schemeClr>
                </a:solidFill>
              </a:rPr>
              <a:t> 4-ке </a:t>
            </a:r>
            <a:r>
              <a:rPr lang="ru-RU" sz="2000" b="1" dirty="0" err="1">
                <a:solidFill>
                  <a:schemeClr val="accent5">
                    <a:lumMod val="50000"/>
                  </a:schemeClr>
                </a:solidFill>
              </a:rPr>
              <a:t>дейін</a:t>
            </a:r>
            <a:r>
              <a:rPr lang="ru-RU" sz="2000" b="1" dirty="0">
                <a:solidFill>
                  <a:schemeClr val="accent5">
                    <a:lumMod val="50000"/>
                  </a:schemeClr>
                </a:solidFill>
              </a:rPr>
              <a:t> </a:t>
            </a:r>
            <a:r>
              <a:rPr lang="ru-RU" sz="2000" b="1" dirty="0" err="1">
                <a:solidFill>
                  <a:schemeClr val="accent5">
                    <a:lumMod val="50000"/>
                  </a:schemeClr>
                </a:solidFill>
              </a:rPr>
              <a:t>санап</a:t>
            </a:r>
            <a:r>
              <a:rPr lang="ru-RU" sz="2000" b="1" dirty="0">
                <a:solidFill>
                  <a:schemeClr val="accent5">
                    <a:lumMod val="50000"/>
                  </a:schemeClr>
                </a:solidFill>
              </a:rPr>
              <a:t>, </a:t>
            </a:r>
            <a:r>
              <a:rPr lang="ru-RU" sz="2000" b="1" dirty="0" err="1">
                <a:solidFill>
                  <a:schemeClr val="accent5">
                    <a:lumMod val="50000"/>
                  </a:schemeClr>
                </a:solidFill>
              </a:rPr>
              <a:t>іштің</a:t>
            </a:r>
            <a:r>
              <a:rPr lang="ru-RU" sz="2000" b="1" dirty="0">
                <a:solidFill>
                  <a:schemeClr val="accent5">
                    <a:lumMod val="50000"/>
                  </a:schemeClr>
                </a:solidFill>
              </a:rPr>
              <a:t> </a:t>
            </a:r>
            <a:r>
              <a:rPr lang="ru-RU" sz="2000" b="1" dirty="0" err="1">
                <a:solidFill>
                  <a:schemeClr val="accent5">
                    <a:lumMod val="50000"/>
                  </a:schemeClr>
                </a:solidFill>
              </a:rPr>
              <a:t>алдыңғы</a:t>
            </a:r>
            <a:r>
              <a:rPr lang="ru-RU" sz="2000" b="1" dirty="0">
                <a:solidFill>
                  <a:schemeClr val="accent5">
                    <a:lumMod val="50000"/>
                  </a:schemeClr>
                </a:solidFill>
              </a:rPr>
              <a:t> </a:t>
            </a:r>
            <a:r>
              <a:rPr lang="ru-RU" sz="2000" b="1" dirty="0" err="1">
                <a:solidFill>
                  <a:schemeClr val="accent5">
                    <a:lumMod val="50000"/>
                  </a:schemeClr>
                </a:solidFill>
              </a:rPr>
              <a:t>жағын</a:t>
            </a:r>
            <a:r>
              <a:rPr lang="ru-RU" sz="2000" b="1" dirty="0">
                <a:solidFill>
                  <a:schemeClr val="accent5">
                    <a:lumMod val="50000"/>
                  </a:schemeClr>
                </a:solidFill>
              </a:rPr>
              <a:t> </a:t>
            </a:r>
            <a:r>
              <a:rPr lang="ru-RU" sz="2000" b="1" dirty="0" err="1">
                <a:solidFill>
                  <a:schemeClr val="accent5">
                    <a:lumMod val="50000"/>
                  </a:schemeClr>
                </a:solidFill>
              </a:rPr>
              <a:t>ішке</a:t>
            </a:r>
            <a:r>
              <a:rPr lang="ru-RU" sz="2000" b="1" dirty="0">
                <a:solidFill>
                  <a:schemeClr val="accent5">
                    <a:lumMod val="50000"/>
                  </a:schemeClr>
                </a:solidFill>
              </a:rPr>
              <a:t> </a:t>
            </a:r>
            <a:r>
              <a:rPr lang="ru-RU" sz="2000" b="1" dirty="0" err="1">
                <a:solidFill>
                  <a:schemeClr val="accent5">
                    <a:lumMod val="50000"/>
                  </a:schemeClr>
                </a:solidFill>
              </a:rPr>
              <a:t>қарай</a:t>
            </a:r>
            <a:r>
              <a:rPr lang="ru-RU" sz="2000" b="1" dirty="0">
                <a:solidFill>
                  <a:schemeClr val="accent5">
                    <a:lumMod val="50000"/>
                  </a:schemeClr>
                </a:solidFill>
              </a:rPr>
              <a:t> </a:t>
            </a:r>
            <a:r>
              <a:rPr lang="ru-RU" sz="2000" b="1" dirty="0" err="1">
                <a:solidFill>
                  <a:schemeClr val="accent5">
                    <a:lumMod val="50000"/>
                  </a:schemeClr>
                </a:solidFill>
              </a:rPr>
              <a:t>тартыңдар</a:t>
            </a:r>
            <a:r>
              <a:rPr lang="ru-RU" sz="2000" b="1" dirty="0">
                <a:solidFill>
                  <a:schemeClr val="accent5">
                    <a:lumMod val="50000"/>
                  </a:schemeClr>
                </a:solidFill>
              </a:rPr>
              <a:t>. </a:t>
            </a:r>
            <a:r>
              <a:rPr lang="ru-RU" sz="2000" b="1" dirty="0" err="1">
                <a:solidFill>
                  <a:schemeClr val="accent5">
                    <a:lumMod val="50000"/>
                  </a:schemeClr>
                </a:solidFill>
              </a:rPr>
              <a:t>Содан</a:t>
            </a:r>
            <a:r>
              <a:rPr lang="ru-RU" sz="2000" b="1" dirty="0">
                <a:solidFill>
                  <a:schemeClr val="accent5">
                    <a:lumMod val="50000"/>
                  </a:schemeClr>
                </a:solidFill>
              </a:rPr>
              <a:t> </a:t>
            </a:r>
            <a:r>
              <a:rPr lang="ru-RU" sz="2000" b="1" dirty="0" err="1">
                <a:solidFill>
                  <a:schemeClr val="accent5">
                    <a:lumMod val="50000"/>
                  </a:schemeClr>
                </a:solidFill>
              </a:rPr>
              <a:t>кейін</a:t>
            </a:r>
            <a:r>
              <a:rPr lang="ru-RU" sz="2000" b="1" dirty="0">
                <a:solidFill>
                  <a:schemeClr val="accent5">
                    <a:lumMod val="50000"/>
                  </a:schemeClr>
                </a:solidFill>
              </a:rPr>
              <a:t> 8 секунд </a:t>
            </a:r>
            <a:r>
              <a:rPr lang="ru-RU" sz="2000" b="1" dirty="0" err="1">
                <a:solidFill>
                  <a:schemeClr val="accent5">
                    <a:lumMod val="50000"/>
                  </a:schemeClr>
                </a:solidFill>
              </a:rPr>
              <a:t>бойы</a:t>
            </a:r>
            <a:r>
              <a:rPr lang="ru-RU" sz="2000" b="1" dirty="0">
                <a:solidFill>
                  <a:schemeClr val="accent5">
                    <a:lumMod val="50000"/>
                  </a:schemeClr>
                </a:solidFill>
              </a:rPr>
              <a:t> </a:t>
            </a:r>
            <a:r>
              <a:rPr lang="ru-RU" sz="2000" b="1" dirty="0" err="1">
                <a:solidFill>
                  <a:schemeClr val="accent5">
                    <a:lumMod val="50000"/>
                  </a:schemeClr>
                </a:solidFill>
              </a:rPr>
              <a:t>тыныстауды</a:t>
            </a:r>
            <a:r>
              <a:rPr lang="ru-RU" sz="2000" b="1" dirty="0">
                <a:solidFill>
                  <a:schemeClr val="accent5">
                    <a:lumMod val="50000"/>
                  </a:schemeClr>
                </a:solidFill>
              </a:rPr>
              <a:t> </a:t>
            </a:r>
            <a:r>
              <a:rPr lang="ru-RU" sz="2000" b="1" dirty="0" err="1">
                <a:solidFill>
                  <a:schemeClr val="accent5">
                    <a:lumMod val="50000"/>
                  </a:schemeClr>
                </a:solidFill>
              </a:rPr>
              <a:t>кідіре</a:t>
            </a:r>
            <a:r>
              <a:rPr lang="ru-RU" sz="2000" b="1" dirty="0">
                <a:solidFill>
                  <a:schemeClr val="accent5">
                    <a:lumMod val="50000"/>
                  </a:schemeClr>
                </a:solidFill>
              </a:rPr>
              <a:t> </a:t>
            </a:r>
            <a:r>
              <a:rPr lang="ru-RU" sz="2000" b="1" dirty="0" err="1">
                <a:solidFill>
                  <a:schemeClr val="accent5">
                    <a:lumMod val="50000"/>
                  </a:schemeClr>
                </a:solidFill>
              </a:rPr>
              <a:t>тұру</a:t>
            </a:r>
            <a:r>
              <a:rPr lang="ru-RU" sz="2000" b="1" dirty="0">
                <a:solidFill>
                  <a:schemeClr val="accent5">
                    <a:lumMod val="50000"/>
                  </a:schemeClr>
                </a:solidFill>
              </a:rPr>
              <a:t> </a:t>
            </a:r>
            <a:r>
              <a:rPr lang="ru-RU" sz="2000" b="1" dirty="0" err="1">
                <a:solidFill>
                  <a:schemeClr val="accent5">
                    <a:lumMod val="50000"/>
                  </a:schemeClr>
                </a:solidFill>
              </a:rPr>
              <a:t>керек</a:t>
            </a:r>
            <a:r>
              <a:rPr lang="ru-RU" sz="2000" b="1" dirty="0">
                <a:solidFill>
                  <a:schemeClr val="accent5">
                    <a:lumMod val="50000"/>
                  </a:schemeClr>
                </a:solidFill>
              </a:rPr>
              <a:t>. 8 </a:t>
            </a:r>
            <a:r>
              <a:rPr lang="ru-RU" sz="2000" b="1" dirty="0" err="1">
                <a:solidFill>
                  <a:schemeClr val="accent5">
                    <a:lumMod val="50000"/>
                  </a:schemeClr>
                </a:solidFill>
              </a:rPr>
              <a:t>рет</a:t>
            </a:r>
            <a:r>
              <a:rPr lang="ru-RU" sz="2000" b="1" dirty="0">
                <a:solidFill>
                  <a:schemeClr val="accent5">
                    <a:lumMod val="50000"/>
                  </a:schemeClr>
                </a:solidFill>
              </a:rPr>
              <a:t> </a:t>
            </a:r>
            <a:r>
              <a:rPr lang="ru-RU" sz="2000" b="1" dirty="0" err="1">
                <a:solidFill>
                  <a:schemeClr val="accent5">
                    <a:lumMod val="50000"/>
                  </a:schemeClr>
                </a:solidFill>
              </a:rPr>
              <a:t>қайталаңдар</a:t>
            </a:r>
            <a:r>
              <a:rPr lang="ru-RU" sz="2000" b="1" dirty="0">
                <a:solidFill>
                  <a:schemeClr val="accent5">
                    <a:lumMod val="50000"/>
                  </a:schemeClr>
                </a:solidFill>
              </a:rPr>
              <a:t>.</a:t>
            </a:r>
          </a:p>
        </p:txBody>
      </p:sp>
    </p:spTree>
    <p:extLst>
      <p:ext uri="{BB962C8B-B14F-4D97-AF65-F5344CB8AC3E}">
        <p14:creationId xmlns:p14="http://schemas.microsoft.com/office/powerpoint/2010/main" val="1350911812"/>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54739" y="240948"/>
            <a:ext cx="5083183" cy="6376104"/>
          </a:xfrm>
          <a:prstGeom prst="rect">
            <a:avLst/>
          </a:prstGeom>
          <a:solidFill>
            <a:schemeClr val="accent6">
              <a:lumMod val="20000"/>
              <a:lumOff val="80000"/>
            </a:schemeClr>
          </a:solidFill>
          <a:effectLst>
            <a:glow rad="101600">
              <a:schemeClr val="accent2">
                <a:satMod val="175000"/>
                <a:alpha val="40000"/>
              </a:schemeClr>
            </a:glow>
          </a:effectLst>
        </p:spPr>
        <p:txBody>
          <a:bodyPr wrap="square" rtlCol="0">
            <a:spAutoFit/>
          </a:bodyPr>
          <a:lstStyle/>
          <a:p>
            <a:r>
              <a:rPr lang="ru-RU" sz="2400" b="1" u="sng" dirty="0" err="1">
                <a:solidFill>
                  <a:schemeClr val="accent5">
                    <a:lumMod val="50000"/>
                  </a:schemeClr>
                </a:solidFill>
              </a:rPr>
              <a:t>Кешен</a:t>
            </a:r>
            <a:r>
              <a:rPr lang="ru-RU" sz="2400" b="1" u="sng" dirty="0">
                <a:solidFill>
                  <a:schemeClr val="accent5">
                    <a:lumMod val="50000"/>
                  </a:schemeClr>
                </a:solidFill>
              </a:rPr>
              <a:t> 3. </a:t>
            </a:r>
            <a:r>
              <a:rPr lang="ru-RU" sz="2400" b="1" dirty="0">
                <a:solidFill>
                  <a:schemeClr val="accent5">
                    <a:lumMod val="50000"/>
                  </a:schemeClr>
                </a:solidFill>
              </a:rPr>
              <a:t> </a:t>
            </a:r>
            <a:r>
              <a:rPr lang="ru-RU" sz="2400" b="1" dirty="0" err="1">
                <a:solidFill>
                  <a:schemeClr val="accent5">
                    <a:lumMod val="50000"/>
                  </a:schemeClr>
                </a:solidFill>
              </a:rPr>
              <a:t>Ширығу</a:t>
            </a:r>
            <a:r>
              <a:rPr lang="ru-RU" sz="2400" b="1" dirty="0">
                <a:solidFill>
                  <a:schemeClr val="accent5">
                    <a:lumMod val="50000"/>
                  </a:schemeClr>
                </a:solidFill>
              </a:rPr>
              <a:t> мен </a:t>
            </a:r>
            <a:r>
              <a:rPr lang="ru-RU" sz="2400" b="1" dirty="0" err="1">
                <a:solidFill>
                  <a:schemeClr val="accent5">
                    <a:lumMod val="50000"/>
                  </a:schemeClr>
                </a:solidFill>
              </a:rPr>
              <a:t>шаршаудан</a:t>
            </a:r>
            <a:r>
              <a:rPr lang="ru-RU" sz="2400" b="1" dirty="0">
                <a:solidFill>
                  <a:schemeClr val="accent5">
                    <a:lumMod val="50000"/>
                  </a:schemeClr>
                </a:solidFill>
              </a:rPr>
              <a:t> </a:t>
            </a:r>
            <a:r>
              <a:rPr lang="ru-RU" sz="2400" b="1" dirty="0" err="1">
                <a:solidFill>
                  <a:schemeClr val="accent5">
                    <a:lumMod val="50000"/>
                  </a:schemeClr>
                </a:solidFill>
              </a:rPr>
              <a:t>арылу</a:t>
            </a:r>
            <a:r>
              <a:rPr lang="ru-RU" sz="2400" b="1" dirty="0">
                <a:solidFill>
                  <a:schemeClr val="accent5">
                    <a:lumMod val="50000"/>
                  </a:schemeClr>
                </a:solidFill>
              </a:rPr>
              <a:t> </a:t>
            </a:r>
            <a:r>
              <a:rPr lang="ru-RU" sz="2400" b="1" dirty="0" err="1">
                <a:solidFill>
                  <a:schemeClr val="accent5">
                    <a:lumMod val="50000"/>
                  </a:schemeClr>
                </a:solidFill>
              </a:rPr>
              <a:t>үшін</a:t>
            </a:r>
            <a:r>
              <a:rPr lang="ru-RU" sz="2400" b="1" dirty="0">
                <a:solidFill>
                  <a:schemeClr val="accent5">
                    <a:lumMod val="50000"/>
                  </a:schemeClr>
                </a:solidFill>
              </a:rPr>
              <a:t> </a:t>
            </a:r>
            <a:r>
              <a:rPr lang="ru-RU" sz="2400" b="1" dirty="0" err="1">
                <a:solidFill>
                  <a:schemeClr val="accent5">
                    <a:lumMod val="50000"/>
                  </a:schemeClr>
                </a:solidFill>
              </a:rPr>
              <a:t>жасалады</a:t>
            </a:r>
            <a:r>
              <a:rPr lang="ru-RU" sz="2400" b="1" dirty="0">
                <a:solidFill>
                  <a:schemeClr val="accent5">
                    <a:lumMod val="50000"/>
                  </a:schemeClr>
                </a:solidFill>
              </a:rPr>
              <a:t> </a:t>
            </a:r>
          </a:p>
          <a:p>
            <a:pPr>
              <a:spcBef>
                <a:spcPts val="200"/>
              </a:spcBef>
              <a:spcAft>
                <a:spcPts val="200"/>
              </a:spcAft>
            </a:pPr>
            <a:r>
              <a:rPr lang="ru-RU" b="1" dirty="0">
                <a:solidFill>
                  <a:schemeClr val="tx2">
                    <a:lumMod val="75000"/>
                  </a:schemeClr>
                </a:solidFill>
                <a:cs typeface="Times New Roman" pitchFamily="18" charset="0"/>
              </a:rPr>
              <a:t>1. </a:t>
            </a:r>
            <a:r>
              <a:rPr lang="ru-RU" b="1" dirty="0" err="1">
                <a:solidFill>
                  <a:schemeClr val="tx2">
                    <a:lumMod val="75000"/>
                  </a:schemeClr>
                </a:solidFill>
                <a:cs typeface="Times New Roman" pitchFamily="18" charset="0"/>
              </a:rPr>
              <a:t>Креслоға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ыңғайлы</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қалыпта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отырып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босаңсып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көзімізді</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жұмамыз</a:t>
            </a:r>
            <a:r>
              <a:rPr lang="ru-RU" b="1" dirty="0">
                <a:solidFill>
                  <a:schemeClr val="tx2">
                    <a:lumMod val="75000"/>
                  </a:schemeClr>
                </a:solidFill>
                <a:cs typeface="Times New Roman" pitchFamily="18" charset="0"/>
              </a:rPr>
              <a:t>.</a:t>
            </a:r>
          </a:p>
          <a:p>
            <a:pPr>
              <a:spcBef>
                <a:spcPts val="200"/>
              </a:spcBef>
              <a:spcAft>
                <a:spcPts val="200"/>
              </a:spcAft>
            </a:pPr>
            <a:r>
              <a:rPr lang="ru-RU" b="1" dirty="0">
                <a:solidFill>
                  <a:schemeClr val="tx2">
                    <a:lumMod val="75000"/>
                  </a:schemeClr>
                </a:solidFill>
                <a:cs typeface="Times New Roman" pitchFamily="18" charset="0"/>
              </a:rPr>
              <a:t>2. </a:t>
            </a:r>
            <a:r>
              <a:rPr lang="ru-RU" b="1" dirty="0" err="1">
                <a:solidFill>
                  <a:schemeClr val="tx2">
                    <a:lumMod val="75000"/>
                  </a:schemeClr>
                </a:solidFill>
                <a:cs typeface="Times New Roman" pitchFamily="18" charset="0"/>
              </a:rPr>
              <a:t>Ойша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екі</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қолымыздың</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саусақтарын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бір-бірден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қарап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шығып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оларды</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толығымен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босаңсыған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күйде</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елестетеміз</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содан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кейін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дәл</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осылайша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білектеріміз</a:t>
            </a:r>
            <a:r>
              <a:rPr lang="ru-RU" b="1" dirty="0">
                <a:solidFill>
                  <a:schemeClr val="tx2">
                    <a:lumMod val="75000"/>
                  </a:schemeClr>
                </a:solidFill>
                <a:cs typeface="Times New Roman" pitchFamily="18" charset="0"/>
              </a:rPr>
              <a:t> пен </a:t>
            </a:r>
            <a:r>
              <a:rPr lang="ru-RU" b="1" dirty="0" err="1">
                <a:solidFill>
                  <a:schemeClr val="tx2">
                    <a:lumMod val="75000"/>
                  </a:schemeClr>
                </a:solidFill>
                <a:cs typeface="Times New Roman" pitchFamily="18" charset="0"/>
              </a:rPr>
              <a:t>иықтарымызды</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қарап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шығамыз</a:t>
            </a:r>
            <a:r>
              <a:rPr lang="ru-RU" b="1" dirty="0">
                <a:solidFill>
                  <a:schemeClr val="tx2">
                    <a:lumMod val="75000"/>
                  </a:schemeClr>
                </a:solidFill>
                <a:cs typeface="Times New Roman" pitchFamily="18" charset="0"/>
              </a:rPr>
              <a:t>.</a:t>
            </a:r>
          </a:p>
          <a:p>
            <a:pPr>
              <a:spcBef>
                <a:spcPts val="200"/>
              </a:spcBef>
              <a:spcAft>
                <a:spcPts val="200"/>
              </a:spcAft>
            </a:pPr>
            <a:r>
              <a:rPr lang="ru-RU" b="1" dirty="0">
                <a:solidFill>
                  <a:schemeClr val="tx2">
                    <a:lumMod val="75000"/>
                  </a:schemeClr>
                </a:solidFill>
                <a:cs typeface="Times New Roman" pitchFamily="18" charset="0"/>
              </a:rPr>
              <a:t>3. Бет пен </a:t>
            </a:r>
            <a:r>
              <a:rPr lang="ru-RU" b="1" dirty="0" err="1">
                <a:solidFill>
                  <a:schemeClr val="tx2">
                    <a:lumMod val="75000"/>
                  </a:schemeClr>
                </a:solidFill>
                <a:cs typeface="Times New Roman" pitchFamily="18" charset="0"/>
              </a:rPr>
              <a:t>иық</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бұлшық</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еттерін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ойша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қарап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шығамыз</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қысылып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тұрған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жерлерін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босаңсытуға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тырысамыз</a:t>
            </a:r>
            <a:r>
              <a:rPr lang="ru-RU" b="1" dirty="0">
                <a:solidFill>
                  <a:schemeClr val="tx2">
                    <a:lumMod val="75000"/>
                  </a:schemeClr>
                </a:solidFill>
                <a:cs typeface="Times New Roman" pitchFamily="18" charset="0"/>
              </a:rPr>
              <a:t>.</a:t>
            </a:r>
          </a:p>
          <a:p>
            <a:pPr>
              <a:spcBef>
                <a:spcPts val="200"/>
              </a:spcBef>
              <a:spcAft>
                <a:spcPts val="200"/>
              </a:spcAft>
            </a:pPr>
            <a:r>
              <a:rPr lang="ru-RU" b="1" dirty="0">
                <a:solidFill>
                  <a:schemeClr val="tx2">
                    <a:lumMod val="75000"/>
                  </a:schemeClr>
                </a:solidFill>
                <a:cs typeface="Times New Roman" pitchFamily="18" charset="0"/>
              </a:rPr>
              <a:t>4. </a:t>
            </a:r>
            <a:r>
              <a:rPr lang="ru-RU" b="1" dirty="0" err="1">
                <a:solidFill>
                  <a:schemeClr val="tx2">
                    <a:lumMod val="75000"/>
                  </a:schemeClr>
                </a:solidFill>
                <a:cs typeface="Times New Roman" pitchFamily="18" charset="0"/>
              </a:rPr>
              <a:t>Дәл</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осылайша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аяқтарымызды</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және</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кеудемізді</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қарап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шығамыз</a:t>
            </a:r>
            <a:r>
              <a:rPr lang="ru-RU" b="1" dirty="0">
                <a:solidFill>
                  <a:schemeClr val="tx2">
                    <a:lumMod val="75000"/>
                  </a:schemeClr>
                </a:solidFill>
                <a:cs typeface="Times New Roman" pitchFamily="18" charset="0"/>
              </a:rPr>
              <a:t>. </a:t>
            </a:r>
          </a:p>
          <a:p>
            <a:pPr>
              <a:spcBef>
                <a:spcPts val="200"/>
              </a:spcBef>
              <a:spcAft>
                <a:spcPts val="200"/>
              </a:spcAft>
            </a:pPr>
            <a:r>
              <a:rPr lang="ru-RU" b="1" dirty="0">
                <a:solidFill>
                  <a:schemeClr val="tx2">
                    <a:lumMod val="75000"/>
                  </a:schemeClr>
                </a:solidFill>
                <a:cs typeface="Times New Roman" pitchFamily="18" charset="0"/>
              </a:rPr>
              <a:t>5. </a:t>
            </a:r>
            <a:r>
              <a:rPr lang="ru-RU" b="1" dirty="0" err="1">
                <a:solidFill>
                  <a:schemeClr val="tx2">
                    <a:lumMod val="75000"/>
                  </a:schemeClr>
                </a:solidFill>
                <a:cs typeface="Times New Roman" pitchFamily="18" charset="0"/>
              </a:rPr>
              <a:t>Әдетте</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өздеріңді</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жақсы</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сезінетін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жерде</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жүргендеріңді</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елестетіңдер</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мысалы</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орманда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тауда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теңіз</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жағасында</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Шөптің</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иісін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сезуге</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жапырақтың</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сыбдырын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толқын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дыбысын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шағаланың</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даусын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естуге</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тырысыңдар</a:t>
            </a:r>
            <a:r>
              <a:rPr lang="ru-RU" b="1" dirty="0">
                <a:solidFill>
                  <a:schemeClr val="tx2">
                    <a:lumMod val="75000"/>
                  </a:schemeClr>
                </a:solidFill>
                <a:cs typeface="Times New Roman" pitchFamily="18" charset="0"/>
              </a:rPr>
              <a:t>.</a:t>
            </a:r>
          </a:p>
          <a:p>
            <a:pPr>
              <a:spcBef>
                <a:spcPts val="200"/>
              </a:spcBef>
              <a:spcAft>
                <a:spcPts val="200"/>
              </a:spcAft>
            </a:pPr>
            <a:r>
              <a:rPr lang="ru-RU" b="1" dirty="0">
                <a:solidFill>
                  <a:schemeClr val="tx2">
                    <a:lumMod val="75000"/>
                  </a:schemeClr>
                </a:solidFill>
                <a:cs typeface="Times New Roman" pitchFamily="18" charset="0"/>
              </a:rPr>
              <a:t>6. Бар </a:t>
            </a:r>
            <a:r>
              <a:rPr lang="ru-RU" b="1" dirty="0" err="1">
                <a:solidFill>
                  <a:schemeClr val="tx2">
                    <a:lumMod val="75000"/>
                  </a:schemeClr>
                </a:solidFill>
                <a:cs typeface="Times New Roman" pitchFamily="18" charset="0"/>
              </a:rPr>
              <a:t>жігермен</a:t>
            </a:r>
            <a:r>
              <a:rPr lang="ru-RU" b="1" dirty="0">
                <a:solidFill>
                  <a:schemeClr val="tx2">
                    <a:lumMod val="75000"/>
                  </a:schemeClr>
                </a:solidFill>
                <a:cs typeface="Times New Roman" pitchFamily="18" charset="0"/>
              </a:rPr>
              <a:t> бой </a:t>
            </a:r>
            <a:r>
              <a:rPr lang="ru-RU" b="1" dirty="0" err="1">
                <a:solidFill>
                  <a:schemeClr val="tx2">
                    <a:lumMod val="75000"/>
                  </a:schemeClr>
                </a:solidFill>
                <a:cs typeface="Times New Roman" pitchFamily="18" charset="0"/>
              </a:rPr>
              <a:t>жазып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бұлшық</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еттерді</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ширықтырып</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орындарыңнан</a:t>
            </a:r>
            <a:r>
              <a:rPr lang="ru-RU" b="1" dirty="0">
                <a:solidFill>
                  <a:schemeClr val="tx2">
                    <a:lumMod val="75000"/>
                  </a:schemeClr>
                </a:solidFill>
                <a:cs typeface="Times New Roman" pitchFamily="18" charset="0"/>
              </a:rPr>
              <a:t> </a:t>
            </a:r>
            <a:r>
              <a:rPr lang="ru-RU" b="1" dirty="0" err="1">
                <a:solidFill>
                  <a:schemeClr val="tx2">
                    <a:lumMod val="75000"/>
                  </a:schemeClr>
                </a:solidFill>
                <a:cs typeface="Times New Roman" pitchFamily="18" charset="0"/>
              </a:rPr>
              <a:t>тұрыңдар</a:t>
            </a:r>
            <a:r>
              <a:rPr lang="ru-RU" b="1" dirty="0">
                <a:solidFill>
                  <a:schemeClr val="tx2">
                    <a:lumMod val="75000"/>
                  </a:schemeClr>
                </a:solidFill>
                <a:cs typeface="Times New Roman" pitchFamily="18" charset="0"/>
              </a:rPr>
              <a:t>.</a:t>
            </a:r>
            <a:endParaRPr lang="ru-RU" sz="1600" dirty="0"/>
          </a:p>
        </p:txBody>
      </p:sp>
      <p:sp>
        <p:nvSpPr>
          <p:cNvPr id="8" name="TextBox 7"/>
          <p:cNvSpPr txBox="1"/>
          <p:nvPr/>
        </p:nvSpPr>
        <p:spPr>
          <a:xfrm>
            <a:off x="5506278" y="2016383"/>
            <a:ext cx="6530983" cy="4508927"/>
          </a:xfrm>
          <a:prstGeom prst="rect">
            <a:avLst/>
          </a:prstGeom>
          <a:solidFill>
            <a:schemeClr val="accent1">
              <a:lumMod val="20000"/>
              <a:lumOff val="80000"/>
            </a:schemeClr>
          </a:solidFill>
          <a:effectLst>
            <a:outerShdw blurRad="50800" dist="38100" dir="8100000" algn="tr" rotWithShape="0">
              <a:prstClr val="black">
                <a:alpha val="40000"/>
              </a:prstClr>
            </a:outerShdw>
          </a:effectLst>
        </p:spPr>
        <p:txBody>
          <a:bodyPr wrap="square" rtlCol="0">
            <a:spAutoFit/>
          </a:bodyPr>
          <a:lstStyle/>
          <a:p>
            <a:r>
              <a:rPr lang="ru-RU" sz="2400" b="1" u="sng" dirty="0" err="1">
                <a:solidFill>
                  <a:schemeClr val="accent5">
                    <a:lumMod val="50000"/>
                  </a:schemeClr>
                </a:solidFill>
              </a:rPr>
              <a:t>Кешен</a:t>
            </a:r>
            <a:r>
              <a:rPr lang="ru-RU" sz="2400" b="1" u="sng" dirty="0">
                <a:solidFill>
                  <a:schemeClr val="accent5">
                    <a:lumMod val="50000"/>
                  </a:schemeClr>
                </a:solidFill>
              </a:rPr>
              <a:t> 4.</a:t>
            </a:r>
            <a:r>
              <a:rPr lang="ru-RU" sz="2400" b="1" dirty="0">
                <a:solidFill>
                  <a:schemeClr val="accent5">
                    <a:lumMod val="50000"/>
                  </a:schemeClr>
                </a:solidFill>
              </a:rPr>
              <a:t> </a:t>
            </a:r>
            <a:r>
              <a:rPr lang="ru-RU" sz="2400" b="1" dirty="0" err="1">
                <a:solidFill>
                  <a:schemeClr val="accent5">
                    <a:lumMod val="50000"/>
                  </a:schemeClr>
                </a:solidFill>
              </a:rPr>
              <a:t>Стрессті</a:t>
            </a:r>
            <a:r>
              <a:rPr lang="ru-RU" sz="2400" b="1" dirty="0">
                <a:solidFill>
                  <a:schemeClr val="accent5">
                    <a:lumMod val="50000"/>
                  </a:schemeClr>
                </a:solidFill>
              </a:rPr>
              <a:t> </a:t>
            </a:r>
            <a:r>
              <a:rPr lang="ru-RU" sz="2400" b="1" dirty="0" err="1">
                <a:solidFill>
                  <a:schemeClr val="accent5">
                    <a:lumMod val="50000"/>
                  </a:schemeClr>
                </a:solidFill>
              </a:rPr>
              <a:t>жағдай</a:t>
            </a:r>
            <a:r>
              <a:rPr lang="ru-RU" sz="2400" b="1" dirty="0">
                <a:solidFill>
                  <a:schemeClr val="accent5">
                    <a:lumMod val="50000"/>
                  </a:schemeClr>
                </a:solidFill>
              </a:rPr>
              <a:t> (</a:t>
            </a:r>
            <a:r>
              <a:rPr lang="ru-RU" sz="2400" b="1" dirty="0" err="1">
                <a:solidFill>
                  <a:schemeClr val="accent5">
                    <a:lumMod val="50000"/>
                  </a:schemeClr>
                </a:solidFill>
              </a:rPr>
              <a:t>қорқыныш</a:t>
            </a:r>
            <a:r>
              <a:rPr lang="ru-RU" sz="2400" b="1" dirty="0">
                <a:solidFill>
                  <a:schemeClr val="accent5">
                    <a:lumMod val="50000"/>
                  </a:schemeClr>
                </a:solidFill>
              </a:rPr>
              <a:t>, </a:t>
            </a:r>
            <a:r>
              <a:rPr lang="ru-RU" sz="2400" b="1" dirty="0" err="1">
                <a:solidFill>
                  <a:schemeClr val="accent5">
                    <a:lumMod val="50000"/>
                  </a:schemeClr>
                </a:solidFill>
              </a:rPr>
              <a:t>ширығу</a:t>
            </a:r>
            <a:r>
              <a:rPr lang="ru-RU" sz="2400" b="1" dirty="0">
                <a:solidFill>
                  <a:schemeClr val="accent5">
                    <a:lumMod val="50000"/>
                  </a:schemeClr>
                </a:solidFill>
              </a:rPr>
              <a:t>) </a:t>
            </a:r>
            <a:r>
              <a:rPr lang="ru-RU" sz="2400" b="1" dirty="0" err="1">
                <a:solidFill>
                  <a:schemeClr val="accent5">
                    <a:lumMod val="50000"/>
                  </a:schemeClr>
                </a:solidFill>
              </a:rPr>
              <a:t>кезінде</a:t>
            </a:r>
            <a:r>
              <a:rPr lang="ru-RU" sz="2400" b="1" dirty="0">
                <a:solidFill>
                  <a:schemeClr val="accent5">
                    <a:lumMod val="50000"/>
                  </a:schemeClr>
                </a:solidFill>
              </a:rPr>
              <a:t> </a:t>
            </a:r>
            <a:r>
              <a:rPr lang="ru-RU" sz="2400" b="1" dirty="0" err="1">
                <a:solidFill>
                  <a:schemeClr val="accent5">
                    <a:lumMod val="50000"/>
                  </a:schemeClr>
                </a:solidFill>
              </a:rPr>
              <a:t>жасалады</a:t>
            </a:r>
            <a:endParaRPr lang="ru-RU" sz="2400" b="1" dirty="0">
              <a:solidFill>
                <a:schemeClr val="accent5">
                  <a:lumMod val="50000"/>
                </a:schemeClr>
              </a:solidFill>
            </a:endParaRPr>
          </a:p>
          <a:p>
            <a:endParaRPr lang="ru-RU" sz="800" b="1" i="1" dirty="0"/>
          </a:p>
          <a:p>
            <a:pPr>
              <a:spcBef>
                <a:spcPts val="200"/>
              </a:spcBef>
              <a:spcAft>
                <a:spcPts val="200"/>
              </a:spcAft>
            </a:pPr>
            <a:r>
              <a:rPr lang="ru-RU" b="1" dirty="0">
                <a:cs typeface="Times New Roman" pitchFamily="18" charset="0"/>
              </a:rPr>
              <a:t>1. </a:t>
            </a:r>
            <a:r>
              <a:rPr lang="ru-RU" b="1" dirty="0" err="1">
                <a:cs typeface="Times New Roman" pitchFamily="18" charset="0"/>
              </a:rPr>
              <a:t>Ешкім</a:t>
            </a:r>
            <a:r>
              <a:rPr lang="ru-RU" b="1" dirty="0">
                <a:cs typeface="Times New Roman" pitchFamily="18" charset="0"/>
              </a:rPr>
              <a:t> </a:t>
            </a:r>
            <a:r>
              <a:rPr lang="ru-RU" b="1" dirty="0" err="1">
                <a:cs typeface="Times New Roman" pitchFamily="18" charset="0"/>
              </a:rPr>
              <a:t>мазаламайтын</a:t>
            </a:r>
            <a:r>
              <a:rPr lang="ru-RU" b="1" dirty="0">
                <a:cs typeface="Times New Roman" pitchFamily="18" charset="0"/>
              </a:rPr>
              <a:t> </a:t>
            </a:r>
            <a:r>
              <a:rPr lang="ru-RU" b="1" dirty="0" err="1">
                <a:cs typeface="Times New Roman" pitchFamily="18" charset="0"/>
              </a:rPr>
              <a:t>орын</a:t>
            </a:r>
            <a:r>
              <a:rPr lang="ru-RU" b="1" dirty="0">
                <a:cs typeface="Times New Roman" pitchFamily="18" charset="0"/>
              </a:rPr>
              <a:t> </a:t>
            </a:r>
            <a:r>
              <a:rPr lang="ru-RU" b="1" dirty="0" err="1">
                <a:cs typeface="Times New Roman" pitchFamily="18" charset="0"/>
              </a:rPr>
              <a:t>тауып</a:t>
            </a:r>
            <a:r>
              <a:rPr lang="ru-RU" b="1" dirty="0">
                <a:cs typeface="Times New Roman" pitchFamily="18" charset="0"/>
              </a:rPr>
              <a:t>, </a:t>
            </a:r>
            <a:r>
              <a:rPr lang="ru-RU" b="1" dirty="0" err="1">
                <a:cs typeface="Times New Roman" pitchFamily="18" charset="0"/>
              </a:rPr>
              <a:t>отырыңдар</a:t>
            </a:r>
            <a:r>
              <a:rPr lang="ru-RU" b="1" dirty="0">
                <a:cs typeface="Times New Roman" pitchFamily="18" charset="0"/>
              </a:rPr>
              <a:t>. </a:t>
            </a:r>
          </a:p>
          <a:p>
            <a:pPr>
              <a:spcBef>
                <a:spcPts val="200"/>
              </a:spcBef>
              <a:spcAft>
                <a:spcPts val="200"/>
              </a:spcAft>
            </a:pPr>
            <a:r>
              <a:rPr lang="ru-RU" b="1" dirty="0">
                <a:cs typeface="Times New Roman" pitchFamily="18" charset="0"/>
              </a:rPr>
              <a:t>2. </a:t>
            </a:r>
            <a:r>
              <a:rPr lang="ru-RU" b="1" dirty="0" err="1">
                <a:cs typeface="Times New Roman" pitchFamily="18" charset="0"/>
              </a:rPr>
              <a:t>Бір</a:t>
            </a:r>
            <a:r>
              <a:rPr lang="ru-RU" b="1" dirty="0">
                <a:cs typeface="Times New Roman" pitchFamily="18" charset="0"/>
              </a:rPr>
              <a:t> </a:t>
            </a:r>
            <a:r>
              <a:rPr lang="ru-RU" b="1" dirty="0" err="1">
                <a:cs typeface="Times New Roman" pitchFamily="18" charset="0"/>
              </a:rPr>
              <a:t>қолды</a:t>
            </a:r>
            <a:r>
              <a:rPr lang="ru-RU" b="1" dirty="0">
                <a:cs typeface="Times New Roman" pitchFamily="18" charset="0"/>
              </a:rPr>
              <a:t> </a:t>
            </a:r>
            <a:r>
              <a:rPr lang="ru-RU" b="1" dirty="0" err="1">
                <a:cs typeface="Times New Roman" pitchFamily="18" charset="0"/>
              </a:rPr>
              <a:t>ішке</a:t>
            </a:r>
            <a:r>
              <a:rPr lang="ru-RU" b="1" dirty="0">
                <a:cs typeface="Times New Roman" pitchFamily="18" charset="0"/>
              </a:rPr>
              <a:t>, ал </a:t>
            </a:r>
            <a:r>
              <a:rPr lang="ru-RU" b="1" dirty="0" err="1">
                <a:cs typeface="Times New Roman" pitchFamily="18" charset="0"/>
              </a:rPr>
              <a:t>екіншісін</a:t>
            </a:r>
            <a:r>
              <a:rPr lang="ru-RU" b="1" dirty="0">
                <a:cs typeface="Times New Roman" pitchFamily="18" charset="0"/>
              </a:rPr>
              <a:t> </a:t>
            </a:r>
            <a:r>
              <a:rPr lang="ru-RU" b="1" dirty="0" err="1">
                <a:cs typeface="Times New Roman" pitchFamily="18" charset="0"/>
              </a:rPr>
              <a:t>кеуде</a:t>
            </a:r>
            <a:r>
              <a:rPr lang="ru-RU" b="1" dirty="0">
                <a:cs typeface="Times New Roman" pitchFamily="18" charset="0"/>
              </a:rPr>
              <a:t> </a:t>
            </a:r>
            <a:r>
              <a:rPr lang="ru-RU" b="1" dirty="0" err="1">
                <a:cs typeface="Times New Roman" pitchFamily="18" charset="0"/>
              </a:rPr>
              <a:t>тұсына</a:t>
            </a:r>
            <a:r>
              <a:rPr lang="ru-RU" b="1" dirty="0">
                <a:cs typeface="Times New Roman" pitchFamily="18" charset="0"/>
              </a:rPr>
              <a:t> </a:t>
            </a:r>
            <a:r>
              <a:rPr lang="ru-RU" b="1" dirty="0" err="1">
                <a:cs typeface="Times New Roman" pitchFamily="18" charset="0"/>
              </a:rPr>
              <a:t>қойыңдар</a:t>
            </a:r>
            <a:r>
              <a:rPr lang="ru-RU" b="1" dirty="0">
                <a:cs typeface="Times New Roman" pitchFamily="18" charset="0"/>
              </a:rPr>
              <a:t>. </a:t>
            </a:r>
            <a:r>
              <a:rPr lang="ru-RU" b="1" dirty="0" err="1">
                <a:cs typeface="Times New Roman" pitchFamily="18" charset="0"/>
              </a:rPr>
              <a:t>Тыныстарыңды</a:t>
            </a:r>
            <a:r>
              <a:rPr lang="ru-RU" b="1" dirty="0">
                <a:cs typeface="Times New Roman" pitchFamily="18" charset="0"/>
              </a:rPr>
              <a:t> </a:t>
            </a:r>
            <a:r>
              <a:rPr lang="ru-RU" b="1" dirty="0" err="1">
                <a:cs typeface="Times New Roman" pitchFamily="18" charset="0"/>
              </a:rPr>
              <a:t>тыңдаңдар</a:t>
            </a:r>
            <a:r>
              <a:rPr lang="ru-RU" b="1" dirty="0">
                <a:cs typeface="Times New Roman" pitchFamily="18" charset="0"/>
              </a:rPr>
              <a:t>. </a:t>
            </a:r>
            <a:r>
              <a:rPr lang="ru-RU" b="1" dirty="0" err="1">
                <a:cs typeface="Times New Roman" pitchFamily="18" charset="0"/>
              </a:rPr>
              <a:t>Демді</a:t>
            </a:r>
            <a:r>
              <a:rPr lang="ru-RU" b="1" dirty="0">
                <a:cs typeface="Times New Roman" pitchFamily="18" charset="0"/>
              </a:rPr>
              <a:t> тек </a:t>
            </a:r>
            <a:r>
              <a:rPr lang="ru-RU" b="1" dirty="0" err="1">
                <a:cs typeface="Times New Roman" pitchFamily="18" charset="0"/>
              </a:rPr>
              <a:t>мұрын</a:t>
            </a:r>
            <a:r>
              <a:rPr lang="ru-RU" b="1" dirty="0">
                <a:cs typeface="Times New Roman" pitchFamily="18" charset="0"/>
              </a:rPr>
              <a:t> </a:t>
            </a:r>
            <a:r>
              <a:rPr lang="ru-RU" b="1" dirty="0" err="1">
                <a:cs typeface="Times New Roman" pitchFamily="18" charset="0"/>
              </a:rPr>
              <a:t>арқылы</a:t>
            </a:r>
            <a:r>
              <a:rPr lang="ru-RU" b="1" dirty="0">
                <a:cs typeface="Times New Roman" pitchFamily="18" charset="0"/>
              </a:rPr>
              <a:t> </a:t>
            </a:r>
            <a:r>
              <a:rPr lang="ru-RU" b="1" dirty="0" err="1">
                <a:cs typeface="Times New Roman" pitchFamily="18" charset="0"/>
              </a:rPr>
              <a:t>кіргізіп</a:t>
            </a:r>
            <a:r>
              <a:rPr lang="ru-RU" b="1" dirty="0">
                <a:cs typeface="Times New Roman" pitchFamily="18" charset="0"/>
              </a:rPr>
              <a:t>, </a:t>
            </a:r>
            <a:r>
              <a:rPr lang="ru-RU" b="1" dirty="0" err="1">
                <a:cs typeface="Times New Roman" pitchFamily="18" charset="0"/>
              </a:rPr>
              <a:t>шығарыңдар</a:t>
            </a:r>
            <a:r>
              <a:rPr lang="ru-RU" b="1" dirty="0">
                <a:cs typeface="Times New Roman" pitchFamily="18" charset="0"/>
              </a:rPr>
              <a:t>. </a:t>
            </a:r>
            <a:r>
              <a:rPr lang="ru-RU" b="1" dirty="0" err="1">
                <a:cs typeface="Times New Roman" pitchFamily="18" charset="0"/>
              </a:rPr>
              <a:t>Егер</a:t>
            </a:r>
            <a:r>
              <a:rPr lang="ru-RU" b="1" dirty="0">
                <a:cs typeface="Times New Roman" pitchFamily="18" charset="0"/>
              </a:rPr>
              <a:t> </a:t>
            </a:r>
            <a:r>
              <a:rPr lang="ru-RU" b="1" dirty="0" err="1">
                <a:cs typeface="Times New Roman" pitchFamily="18" charset="0"/>
              </a:rPr>
              <a:t>тыныстарыңды</a:t>
            </a:r>
            <a:r>
              <a:rPr lang="ru-RU" b="1" dirty="0">
                <a:cs typeface="Times New Roman" pitchFamily="18" charset="0"/>
              </a:rPr>
              <a:t> </a:t>
            </a:r>
            <a:r>
              <a:rPr lang="ru-RU" b="1" dirty="0" err="1">
                <a:cs typeface="Times New Roman" pitchFamily="18" charset="0"/>
              </a:rPr>
              <a:t>естіп</a:t>
            </a:r>
            <a:r>
              <a:rPr lang="ru-RU" b="1" dirty="0">
                <a:cs typeface="Times New Roman" pitchFamily="18" charset="0"/>
              </a:rPr>
              <a:t> </a:t>
            </a:r>
            <a:r>
              <a:rPr lang="ru-RU" b="1" dirty="0" err="1">
                <a:cs typeface="Times New Roman" pitchFamily="18" charset="0"/>
              </a:rPr>
              <a:t>тұрсаңдар</a:t>
            </a:r>
            <a:r>
              <a:rPr lang="ru-RU" b="1" dirty="0">
                <a:cs typeface="Times New Roman" pitchFamily="18" charset="0"/>
              </a:rPr>
              <a:t>, </a:t>
            </a:r>
            <a:r>
              <a:rPr lang="ru-RU" b="1" dirty="0" err="1">
                <a:cs typeface="Times New Roman" pitchFamily="18" charset="0"/>
              </a:rPr>
              <a:t>онда</a:t>
            </a:r>
            <a:r>
              <a:rPr lang="ru-RU" b="1" dirty="0">
                <a:cs typeface="Times New Roman" pitchFamily="18" charset="0"/>
              </a:rPr>
              <a:t> </a:t>
            </a:r>
            <a:r>
              <a:rPr lang="ru-RU" b="1" dirty="0" err="1">
                <a:cs typeface="Times New Roman" pitchFamily="18" charset="0"/>
              </a:rPr>
              <a:t>өте</a:t>
            </a:r>
            <a:r>
              <a:rPr lang="ru-RU" b="1" dirty="0">
                <a:cs typeface="Times New Roman" pitchFamily="18" charset="0"/>
              </a:rPr>
              <a:t> </a:t>
            </a:r>
            <a:r>
              <a:rPr lang="ru-RU" b="1" dirty="0" err="1">
                <a:cs typeface="Times New Roman" pitchFamily="18" charset="0"/>
              </a:rPr>
              <a:t>ауыр</a:t>
            </a:r>
            <a:r>
              <a:rPr lang="ru-RU" b="1" dirty="0">
                <a:cs typeface="Times New Roman" pitchFamily="18" charset="0"/>
              </a:rPr>
              <a:t> </a:t>
            </a:r>
            <a:r>
              <a:rPr lang="ru-RU" b="1" dirty="0" err="1">
                <a:cs typeface="Times New Roman" pitchFamily="18" charset="0"/>
              </a:rPr>
              <a:t>тыныстап</a:t>
            </a:r>
            <a:r>
              <a:rPr lang="ru-RU" b="1" dirty="0">
                <a:cs typeface="Times New Roman" pitchFamily="18" charset="0"/>
              </a:rPr>
              <a:t> </a:t>
            </a:r>
            <a:r>
              <a:rPr lang="ru-RU" b="1" dirty="0" err="1">
                <a:cs typeface="Times New Roman" pitchFamily="18" charset="0"/>
              </a:rPr>
              <a:t>тұрсыңдар</a:t>
            </a:r>
            <a:r>
              <a:rPr lang="ru-RU" b="1" dirty="0">
                <a:cs typeface="Times New Roman" pitchFamily="18" charset="0"/>
              </a:rPr>
              <a:t>. </a:t>
            </a:r>
          </a:p>
          <a:p>
            <a:pPr>
              <a:spcBef>
                <a:spcPts val="200"/>
              </a:spcBef>
              <a:spcAft>
                <a:spcPts val="200"/>
              </a:spcAft>
            </a:pPr>
            <a:r>
              <a:rPr lang="ru-RU" b="1" dirty="0">
                <a:cs typeface="Times New Roman" pitchFamily="18" charset="0"/>
              </a:rPr>
              <a:t>3. </a:t>
            </a:r>
            <a:r>
              <a:rPr lang="ru-RU" b="1" dirty="0" err="1">
                <a:cs typeface="Times New Roman" pitchFamily="18" charset="0"/>
              </a:rPr>
              <a:t>Диафрагмамен</a:t>
            </a:r>
            <a:r>
              <a:rPr lang="ru-RU" b="1" dirty="0">
                <a:cs typeface="Times New Roman" pitchFamily="18" charset="0"/>
              </a:rPr>
              <a:t> </a:t>
            </a:r>
            <a:r>
              <a:rPr lang="ru-RU" b="1" dirty="0" err="1">
                <a:cs typeface="Times New Roman" pitchFamily="18" charset="0"/>
              </a:rPr>
              <a:t>тыныстауға</a:t>
            </a:r>
            <a:r>
              <a:rPr lang="ru-RU" b="1" dirty="0">
                <a:cs typeface="Times New Roman" pitchFamily="18" charset="0"/>
              </a:rPr>
              <a:t> </a:t>
            </a:r>
            <a:r>
              <a:rPr lang="ru-RU" b="1" dirty="0" err="1">
                <a:cs typeface="Times New Roman" pitchFamily="18" charset="0"/>
              </a:rPr>
              <a:t>зейін</a:t>
            </a:r>
            <a:r>
              <a:rPr lang="ru-RU" b="1" dirty="0">
                <a:cs typeface="Times New Roman" pitchFamily="18" charset="0"/>
              </a:rPr>
              <a:t> </a:t>
            </a:r>
            <a:r>
              <a:rPr lang="ru-RU" b="1" dirty="0" err="1">
                <a:cs typeface="Times New Roman" pitchFamily="18" charset="0"/>
              </a:rPr>
              <a:t>қойыңдар</a:t>
            </a:r>
            <a:r>
              <a:rPr lang="ru-RU" b="1" dirty="0">
                <a:cs typeface="Times New Roman" pitchFamily="18" charset="0"/>
              </a:rPr>
              <a:t>. </a:t>
            </a:r>
            <a:r>
              <a:rPr lang="ru-RU" b="1" dirty="0" err="1">
                <a:cs typeface="Times New Roman" pitchFamily="18" charset="0"/>
              </a:rPr>
              <a:t>Демді</a:t>
            </a:r>
            <a:r>
              <a:rPr lang="ru-RU" b="1" dirty="0">
                <a:cs typeface="Times New Roman" pitchFamily="18" charset="0"/>
              </a:rPr>
              <a:t> </a:t>
            </a:r>
            <a:r>
              <a:rPr lang="ru-RU" b="1" dirty="0" err="1">
                <a:cs typeface="Times New Roman" pitchFamily="18" charset="0"/>
              </a:rPr>
              <a:t>мұрын</a:t>
            </a:r>
            <a:r>
              <a:rPr lang="ru-RU" b="1" dirty="0">
                <a:cs typeface="Times New Roman" pitchFamily="18" charset="0"/>
              </a:rPr>
              <a:t> </a:t>
            </a:r>
            <a:r>
              <a:rPr lang="ru-RU" b="1" dirty="0" err="1">
                <a:cs typeface="Times New Roman" pitchFamily="18" charset="0"/>
              </a:rPr>
              <a:t>арқылы</a:t>
            </a:r>
            <a:r>
              <a:rPr lang="ru-RU" b="1" dirty="0">
                <a:cs typeface="Times New Roman" pitchFamily="18" charset="0"/>
              </a:rPr>
              <a:t> </a:t>
            </a:r>
            <a:r>
              <a:rPr lang="ru-RU" b="1" dirty="0" err="1">
                <a:cs typeface="Times New Roman" pitchFamily="18" charset="0"/>
              </a:rPr>
              <a:t>алып</a:t>
            </a:r>
            <a:r>
              <a:rPr lang="ru-RU" b="1" dirty="0">
                <a:cs typeface="Times New Roman" pitchFamily="18" charset="0"/>
              </a:rPr>
              <a:t>, </a:t>
            </a:r>
            <a:r>
              <a:rPr lang="ru-RU" b="1" dirty="0" err="1">
                <a:cs typeface="Times New Roman" pitchFamily="18" charset="0"/>
              </a:rPr>
              <a:t>сыртқа</a:t>
            </a:r>
            <a:r>
              <a:rPr lang="ru-RU" b="1" dirty="0">
                <a:cs typeface="Times New Roman" pitchFamily="18" charset="0"/>
              </a:rPr>
              <a:t> </a:t>
            </a:r>
            <a:r>
              <a:rPr lang="ru-RU" b="1" dirty="0" err="1">
                <a:cs typeface="Times New Roman" pitchFamily="18" charset="0"/>
              </a:rPr>
              <a:t>ауыз</a:t>
            </a:r>
            <a:r>
              <a:rPr lang="ru-RU" b="1" dirty="0">
                <a:cs typeface="Times New Roman" pitchFamily="18" charset="0"/>
              </a:rPr>
              <a:t> </a:t>
            </a:r>
            <a:r>
              <a:rPr lang="ru-RU" b="1" dirty="0" err="1">
                <a:cs typeface="Times New Roman" pitchFamily="18" charset="0"/>
              </a:rPr>
              <a:t>арқылы</a:t>
            </a:r>
            <a:r>
              <a:rPr lang="ru-RU" b="1" dirty="0">
                <a:cs typeface="Times New Roman" pitchFamily="18" charset="0"/>
              </a:rPr>
              <a:t> </a:t>
            </a:r>
            <a:r>
              <a:rPr lang="ru-RU" b="1" dirty="0" err="1">
                <a:cs typeface="Times New Roman" pitchFamily="18" charset="0"/>
              </a:rPr>
              <a:t>баяу</a:t>
            </a:r>
            <a:r>
              <a:rPr lang="ru-RU" b="1" dirty="0">
                <a:cs typeface="Times New Roman" pitchFamily="18" charset="0"/>
              </a:rPr>
              <a:t> </a:t>
            </a:r>
            <a:r>
              <a:rPr lang="ru-RU" b="1" dirty="0" err="1">
                <a:cs typeface="Times New Roman" pitchFamily="18" charset="0"/>
              </a:rPr>
              <a:t>және</a:t>
            </a:r>
            <a:r>
              <a:rPr lang="ru-RU" b="1" dirty="0">
                <a:cs typeface="Times New Roman" pitchFamily="18" charset="0"/>
              </a:rPr>
              <a:t> </a:t>
            </a:r>
            <a:r>
              <a:rPr lang="ru-RU" b="1" dirty="0" err="1">
                <a:cs typeface="Times New Roman" pitchFamily="18" charset="0"/>
              </a:rPr>
              <a:t>сабырлы</a:t>
            </a:r>
            <a:r>
              <a:rPr lang="ru-RU" b="1" dirty="0">
                <a:cs typeface="Times New Roman" pitchFamily="18" charset="0"/>
              </a:rPr>
              <a:t> </a:t>
            </a:r>
            <a:r>
              <a:rPr lang="ru-RU" b="1" dirty="0" err="1">
                <a:cs typeface="Times New Roman" pitchFamily="18" charset="0"/>
              </a:rPr>
              <a:t>шығарыңдар</a:t>
            </a:r>
            <a:r>
              <a:rPr lang="ru-RU" b="1" dirty="0">
                <a:cs typeface="Times New Roman" pitchFamily="18" charset="0"/>
              </a:rPr>
              <a:t>. </a:t>
            </a:r>
          </a:p>
          <a:p>
            <a:pPr>
              <a:spcBef>
                <a:spcPts val="200"/>
              </a:spcBef>
              <a:spcAft>
                <a:spcPts val="200"/>
              </a:spcAft>
            </a:pPr>
            <a:r>
              <a:rPr lang="ru-RU" b="1" dirty="0">
                <a:cs typeface="Times New Roman" pitchFamily="18" charset="0"/>
              </a:rPr>
              <a:t>4. Тура </a:t>
            </a:r>
            <a:r>
              <a:rPr lang="ru-RU" b="1" dirty="0" err="1">
                <a:cs typeface="Times New Roman" pitchFamily="18" charset="0"/>
              </a:rPr>
              <a:t>алдыға</a:t>
            </a:r>
            <a:r>
              <a:rPr lang="ru-RU" b="1" dirty="0">
                <a:cs typeface="Times New Roman" pitchFamily="18" charset="0"/>
              </a:rPr>
              <a:t> </a:t>
            </a:r>
            <a:r>
              <a:rPr lang="ru-RU" b="1" dirty="0" err="1">
                <a:cs typeface="Times New Roman" pitchFamily="18" charset="0"/>
              </a:rPr>
              <a:t>қарап</a:t>
            </a:r>
            <a:r>
              <a:rPr lang="ru-RU" b="1" dirty="0">
                <a:cs typeface="Times New Roman" pitchFamily="18" charset="0"/>
              </a:rPr>
              <a:t>, </a:t>
            </a:r>
            <a:r>
              <a:rPr lang="ru-RU" b="1" dirty="0" err="1">
                <a:cs typeface="Times New Roman" pitchFamily="18" charset="0"/>
              </a:rPr>
              <a:t>көздерің</a:t>
            </a:r>
            <a:r>
              <a:rPr lang="ru-RU" b="1" dirty="0">
                <a:cs typeface="Times New Roman" pitchFamily="18" charset="0"/>
              </a:rPr>
              <a:t> </a:t>
            </a:r>
            <a:r>
              <a:rPr lang="ru-RU" b="1" dirty="0" err="1">
                <a:cs typeface="Times New Roman" pitchFamily="18" charset="0"/>
              </a:rPr>
              <a:t>ашып</a:t>
            </a:r>
            <a:r>
              <a:rPr lang="ru-RU" b="1" dirty="0">
                <a:cs typeface="Times New Roman" pitchFamily="18" charset="0"/>
              </a:rPr>
              <a:t> </a:t>
            </a:r>
            <a:r>
              <a:rPr lang="ru-RU" b="1" dirty="0" err="1">
                <a:cs typeface="Times New Roman" pitchFamily="18" charset="0"/>
              </a:rPr>
              <a:t>тұрыңдар</a:t>
            </a:r>
            <a:r>
              <a:rPr lang="ru-RU" b="1" dirty="0">
                <a:cs typeface="Times New Roman" pitchFamily="18" charset="0"/>
              </a:rPr>
              <a:t>. </a:t>
            </a:r>
            <a:r>
              <a:rPr lang="ru-RU" b="1" dirty="0" err="1">
                <a:cs typeface="Times New Roman" pitchFamily="18" charset="0"/>
              </a:rPr>
              <a:t>Демді</a:t>
            </a:r>
            <a:r>
              <a:rPr lang="ru-RU" b="1" dirty="0">
                <a:cs typeface="Times New Roman" pitchFamily="18" charset="0"/>
              </a:rPr>
              <a:t> </a:t>
            </a:r>
            <a:r>
              <a:rPr lang="ru-RU" b="1" dirty="0" err="1">
                <a:cs typeface="Times New Roman" pitchFamily="18" charset="0"/>
              </a:rPr>
              <a:t>ішке</a:t>
            </a:r>
            <a:r>
              <a:rPr lang="ru-RU" b="1" dirty="0">
                <a:cs typeface="Times New Roman" pitchFamily="18" charset="0"/>
              </a:rPr>
              <a:t> </a:t>
            </a:r>
            <a:r>
              <a:rPr lang="ru-RU" b="1" dirty="0" err="1">
                <a:cs typeface="Times New Roman" pitchFamily="18" charset="0"/>
              </a:rPr>
              <a:t>алып</a:t>
            </a:r>
            <a:r>
              <a:rPr lang="ru-RU" b="1" dirty="0">
                <a:cs typeface="Times New Roman" pitchFamily="18" charset="0"/>
              </a:rPr>
              <a:t>, </a:t>
            </a:r>
            <a:r>
              <a:rPr lang="ru-RU" b="1" dirty="0" err="1">
                <a:cs typeface="Times New Roman" pitchFamily="18" charset="0"/>
              </a:rPr>
              <a:t>сыртқа</a:t>
            </a:r>
            <a:r>
              <a:rPr lang="ru-RU" b="1" dirty="0">
                <a:cs typeface="Times New Roman" pitchFamily="18" charset="0"/>
              </a:rPr>
              <a:t> </a:t>
            </a:r>
            <a:r>
              <a:rPr lang="ru-RU" b="1" dirty="0" err="1">
                <a:cs typeface="Times New Roman" pitchFamily="18" charset="0"/>
              </a:rPr>
              <a:t>шығару</a:t>
            </a:r>
            <a:r>
              <a:rPr lang="ru-RU" b="1" dirty="0">
                <a:cs typeface="Times New Roman" pitchFamily="18" charset="0"/>
              </a:rPr>
              <a:t> </a:t>
            </a:r>
            <a:r>
              <a:rPr lang="ru-RU" b="1" dirty="0" err="1">
                <a:cs typeface="Times New Roman" pitchFamily="18" charset="0"/>
              </a:rPr>
              <a:t>арасында</a:t>
            </a:r>
            <a:r>
              <a:rPr lang="ru-RU" b="1" dirty="0">
                <a:cs typeface="Times New Roman" pitchFamily="18" charset="0"/>
              </a:rPr>
              <a:t> </a:t>
            </a:r>
            <a:r>
              <a:rPr lang="ru-RU" b="1" dirty="0" err="1">
                <a:cs typeface="Times New Roman" pitchFamily="18" charset="0"/>
              </a:rPr>
              <a:t>кідіріс</a:t>
            </a:r>
            <a:r>
              <a:rPr lang="ru-RU" b="1" dirty="0">
                <a:cs typeface="Times New Roman" pitchFamily="18" charset="0"/>
              </a:rPr>
              <a:t> </a:t>
            </a:r>
            <a:r>
              <a:rPr lang="ru-RU" b="1" dirty="0" err="1">
                <a:cs typeface="Times New Roman" pitchFamily="18" charset="0"/>
              </a:rPr>
              <a:t>жасаңдар</a:t>
            </a:r>
            <a:r>
              <a:rPr lang="ru-RU" b="1" dirty="0">
                <a:cs typeface="Times New Roman" pitchFamily="18" charset="0"/>
              </a:rPr>
              <a:t>.</a:t>
            </a:r>
          </a:p>
          <a:p>
            <a:pPr>
              <a:spcBef>
                <a:spcPts val="200"/>
              </a:spcBef>
              <a:spcAft>
                <a:spcPts val="200"/>
              </a:spcAft>
            </a:pPr>
            <a:r>
              <a:rPr lang="ru-RU" b="1" dirty="0">
                <a:cs typeface="Times New Roman" pitchFamily="18" charset="0"/>
              </a:rPr>
              <a:t>5. </a:t>
            </a:r>
            <a:r>
              <a:rPr lang="ru-RU" b="1" dirty="0" err="1">
                <a:cs typeface="Times New Roman" pitchFamily="18" charset="0"/>
              </a:rPr>
              <a:t>Денелеріңе</a:t>
            </a:r>
            <a:r>
              <a:rPr lang="ru-RU" b="1" dirty="0">
                <a:cs typeface="Times New Roman" pitchFamily="18" charset="0"/>
              </a:rPr>
              <a:t> </a:t>
            </a:r>
            <a:r>
              <a:rPr lang="ru-RU" b="1" dirty="0" err="1">
                <a:cs typeface="Times New Roman" pitchFamily="18" charset="0"/>
              </a:rPr>
              <a:t>табиғи</a:t>
            </a:r>
            <a:r>
              <a:rPr lang="ru-RU" b="1" dirty="0">
                <a:cs typeface="Times New Roman" pitchFamily="18" charset="0"/>
              </a:rPr>
              <a:t> </a:t>
            </a:r>
            <a:r>
              <a:rPr lang="ru-RU" b="1" dirty="0" err="1">
                <a:cs typeface="Times New Roman" pitchFamily="18" charset="0"/>
              </a:rPr>
              <a:t>жолмен</a:t>
            </a:r>
            <a:r>
              <a:rPr lang="ru-RU" b="1" dirty="0">
                <a:cs typeface="Times New Roman" pitchFamily="18" charset="0"/>
              </a:rPr>
              <a:t> </a:t>
            </a:r>
            <a:r>
              <a:rPr lang="ru-RU" b="1" dirty="0" err="1">
                <a:cs typeface="Times New Roman" pitchFamily="18" charset="0"/>
              </a:rPr>
              <a:t>босаңсуға</a:t>
            </a:r>
            <a:r>
              <a:rPr lang="ru-RU" b="1" dirty="0">
                <a:cs typeface="Times New Roman" pitchFamily="18" charset="0"/>
              </a:rPr>
              <a:t>, </a:t>
            </a:r>
            <a:r>
              <a:rPr lang="ru-RU" b="1" dirty="0" err="1">
                <a:cs typeface="Times New Roman" pitchFamily="18" charset="0"/>
              </a:rPr>
              <a:t>ширығудан</a:t>
            </a:r>
            <a:r>
              <a:rPr lang="ru-RU" b="1" dirty="0">
                <a:cs typeface="Times New Roman" pitchFamily="18" charset="0"/>
              </a:rPr>
              <a:t> </a:t>
            </a:r>
            <a:r>
              <a:rPr lang="ru-RU" b="1" dirty="0" err="1">
                <a:cs typeface="Times New Roman" pitchFamily="18" charset="0"/>
              </a:rPr>
              <a:t>толығымен</a:t>
            </a:r>
            <a:r>
              <a:rPr lang="ru-RU" b="1" dirty="0">
                <a:cs typeface="Times New Roman" pitchFamily="18" charset="0"/>
              </a:rPr>
              <a:t> </a:t>
            </a:r>
            <a:r>
              <a:rPr lang="ru-RU" b="1" dirty="0" err="1">
                <a:cs typeface="Times New Roman" pitchFamily="18" charset="0"/>
              </a:rPr>
              <a:t>құтылуға</a:t>
            </a:r>
            <a:r>
              <a:rPr lang="ru-RU" b="1" dirty="0">
                <a:cs typeface="Times New Roman" pitchFamily="18" charset="0"/>
              </a:rPr>
              <a:t> </a:t>
            </a:r>
            <a:r>
              <a:rPr lang="ru-RU" b="1" dirty="0" err="1">
                <a:cs typeface="Times New Roman" pitchFamily="18" charset="0"/>
              </a:rPr>
              <a:t>мүмкіндік</a:t>
            </a:r>
            <a:r>
              <a:rPr lang="ru-RU" b="1" dirty="0">
                <a:cs typeface="Times New Roman" pitchFamily="18" charset="0"/>
              </a:rPr>
              <a:t> </a:t>
            </a:r>
            <a:r>
              <a:rPr lang="ru-RU" b="1" dirty="0" err="1">
                <a:cs typeface="Times New Roman" pitchFamily="18" charset="0"/>
              </a:rPr>
              <a:t>беріңдер</a:t>
            </a:r>
            <a:r>
              <a:rPr lang="ru-RU" b="1" dirty="0">
                <a:cs typeface="Times New Roman" pitchFamily="18" charset="0"/>
              </a:rPr>
              <a:t>.</a:t>
            </a:r>
          </a:p>
        </p:txBody>
      </p:sp>
      <p:pic>
        <p:nvPicPr>
          <p:cNvPr id="5122" name="Picture 2" descr="C:\Users\User\Pictures\Без названия (2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66709" y="37238"/>
            <a:ext cx="2725291" cy="1771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9057043"/>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2694" y="82034"/>
            <a:ext cx="10515600" cy="831628"/>
          </a:xfrm>
        </p:spPr>
        <p:txBody>
          <a:bodyPr anchor="t">
            <a:normAutofit/>
          </a:bodyPr>
          <a:lstStyle/>
          <a:p>
            <a:pPr algn="ctr">
              <a:lnSpc>
                <a:spcPct val="100000"/>
              </a:lnSpc>
            </a:pPr>
            <a:r>
              <a:rPr lang="ru-RU" sz="4800" b="1" dirty="0">
                <a:solidFill>
                  <a:srgbClr val="0070C0"/>
                </a:solidFill>
                <a:latin typeface="+mn-lt"/>
              </a:rPr>
              <a:t>«Лимон» </a:t>
            </a:r>
            <a:r>
              <a:rPr lang="ru-RU" sz="4800" b="1" dirty="0" err="1">
                <a:solidFill>
                  <a:srgbClr val="0070C0"/>
                </a:solidFill>
                <a:latin typeface="+mn-lt"/>
              </a:rPr>
              <a:t>жаттығуы</a:t>
            </a:r>
            <a:endParaRPr lang="ru-RU" sz="4800" dirty="0">
              <a:solidFill>
                <a:srgbClr val="0070C0"/>
              </a:solidFill>
              <a:latin typeface="+mn-lt"/>
            </a:endParaRPr>
          </a:p>
        </p:txBody>
      </p:sp>
      <p:sp>
        <p:nvSpPr>
          <p:cNvPr id="3" name="Объект 2"/>
          <p:cNvSpPr>
            <a:spLocks noGrp="1"/>
          </p:cNvSpPr>
          <p:nvPr>
            <p:ph idx="1"/>
          </p:nvPr>
        </p:nvSpPr>
        <p:spPr>
          <a:xfrm>
            <a:off x="390677" y="987051"/>
            <a:ext cx="9010027" cy="1025276"/>
          </a:xfrm>
        </p:spPr>
        <p:txBody>
          <a:bodyPr>
            <a:noAutofit/>
          </a:bodyPr>
          <a:lstStyle/>
          <a:p>
            <a:pPr marL="0" indent="0">
              <a:lnSpc>
                <a:spcPct val="100000"/>
              </a:lnSpc>
              <a:spcBef>
                <a:spcPts val="0"/>
              </a:spcBef>
              <a:buNone/>
            </a:pPr>
            <a:r>
              <a:rPr lang="ru-RU" sz="3200" b="1" dirty="0" err="1">
                <a:solidFill>
                  <a:srgbClr val="0070C0"/>
                </a:solidFill>
              </a:rPr>
              <a:t>Мақсат</a:t>
            </a:r>
            <a:r>
              <a:rPr lang="ru-RU" sz="3200" b="1" dirty="0">
                <a:solidFill>
                  <a:srgbClr val="0070C0"/>
                </a:solidFill>
              </a:rPr>
              <a:t>:</a:t>
            </a:r>
            <a:r>
              <a:rPr lang="ru-RU" sz="3200" b="1" dirty="0">
                <a:solidFill>
                  <a:srgbClr val="002060"/>
                </a:solidFill>
              </a:rPr>
              <a:t> </a:t>
            </a:r>
            <a:r>
              <a:rPr lang="ru-RU" sz="3200" b="1" dirty="0" err="1">
                <a:solidFill>
                  <a:srgbClr val="002060"/>
                </a:solidFill>
              </a:rPr>
              <a:t>бұлшық</a:t>
            </a:r>
            <a:r>
              <a:rPr lang="ru-RU" sz="3200" b="1" dirty="0">
                <a:solidFill>
                  <a:srgbClr val="002060"/>
                </a:solidFill>
              </a:rPr>
              <a:t> </a:t>
            </a:r>
            <a:r>
              <a:rPr lang="ru-RU" sz="3200" b="1" dirty="0" err="1">
                <a:solidFill>
                  <a:srgbClr val="002060"/>
                </a:solidFill>
              </a:rPr>
              <a:t>ет</a:t>
            </a:r>
            <a:r>
              <a:rPr lang="ru-RU" sz="3200" b="1" dirty="0">
                <a:solidFill>
                  <a:srgbClr val="002060"/>
                </a:solidFill>
              </a:rPr>
              <a:t> </a:t>
            </a:r>
            <a:r>
              <a:rPr lang="ru-RU" sz="3200" b="1" dirty="0" err="1">
                <a:solidFill>
                  <a:srgbClr val="002060"/>
                </a:solidFill>
              </a:rPr>
              <a:t>ширығуын</a:t>
            </a:r>
            <a:r>
              <a:rPr lang="ru-RU" sz="3200" b="1" dirty="0">
                <a:solidFill>
                  <a:srgbClr val="002060"/>
                </a:solidFill>
              </a:rPr>
              <a:t> </a:t>
            </a:r>
            <a:r>
              <a:rPr lang="ru-RU" sz="3200" b="1" dirty="0" err="1">
                <a:solidFill>
                  <a:srgbClr val="002060"/>
                </a:solidFill>
              </a:rPr>
              <a:t>және</a:t>
            </a:r>
            <a:r>
              <a:rPr lang="ru-RU" sz="3200" b="1" dirty="0">
                <a:solidFill>
                  <a:srgbClr val="002060"/>
                </a:solidFill>
              </a:rPr>
              <a:t> </a:t>
            </a:r>
            <a:r>
              <a:rPr lang="ru-RU" sz="3200" b="1" dirty="0" err="1">
                <a:solidFill>
                  <a:srgbClr val="002060"/>
                </a:solidFill>
              </a:rPr>
              <a:t>босаңсуын</a:t>
            </a:r>
            <a:r>
              <a:rPr lang="ru-RU" sz="3200" b="1" dirty="0">
                <a:solidFill>
                  <a:srgbClr val="002060"/>
                </a:solidFill>
              </a:rPr>
              <a:t> 	      </a:t>
            </a:r>
            <a:r>
              <a:rPr lang="ru-RU" sz="3200" b="1" dirty="0" err="1">
                <a:solidFill>
                  <a:srgbClr val="002060"/>
                </a:solidFill>
              </a:rPr>
              <a:t>басқару</a:t>
            </a:r>
            <a:r>
              <a:rPr lang="ru-RU" sz="3200" b="1" dirty="0">
                <a:solidFill>
                  <a:srgbClr val="002060"/>
                </a:solidFill>
              </a:rPr>
              <a:t>. </a:t>
            </a:r>
            <a:endParaRPr lang="ru-RU" b="1" dirty="0">
              <a:solidFill>
                <a:srgbClr val="002060"/>
              </a:solidFill>
            </a:endParaRPr>
          </a:p>
        </p:txBody>
      </p:sp>
      <p:pic>
        <p:nvPicPr>
          <p:cNvPr id="1026" name="Picture 2" descr="C:\Users\User\Pictures\лимон-руки-132120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84589" y="-66503"/>
            <a:ext cx="2707411" cy="338437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22693" y="4493386"/>
            <a:ext cx="11362943" cy="1815882"/>
          </a:xfrm>
          <a:prstGeom prst="rect">
            <a:avLst/>
          </a:prstGeom>
        </p:spPr>
        <p:txBody>
          <a:bodyPr wrap="square">
            <a:spAutoFit/>
          </a:bodyPr>
          <a:lstStyle/>
          <a:p>
            <a:r>
              <a:rPr lang="ru-RU" sz="2800" b="1" dirty="0" err="1"/>
              <a:t>Енді</a:t>
            </a:r>
            <a:r>
              <a:rPr lang="ru-RU" sz="2800" b="1" dirty="0"/>
              <a:t> лимон </a:t>
            </a:r>
            <a:r>
              <a:rPr lang="ru-RU" sz="2800" b="1" dirty="0" err="1"/>
              <a:t>сол</a:t>
            </a:r>
            <a:r>
              <a:rPr lang="ru-RU" sz="2800" b="1" dirty="0"/>
              <a:t> </a:t>
            </a:r>
            <a:r>
              <a:rPr lang="ru-RU" sz="2800" b="1" dirty="0" err="1"/>
              <a:t>қолдарыңда</a:t>
            </a:r>
            <a:r>
              <a:rPr lang="ru-RU" sz="2800" b="1" dirty="0"/>
              <a:t> </a:t>
            </a:r>
            <a:r>
              <a:rPr lang="ru-RU" sz="2800" b="1" dirty="0" err="1"/>
              <a:t>деп</a:t>
            </a:r>
            <a:r>
              <a:rPr lang="ru-RU" sz="2800" b="1" dirty="0"/>
              <a:t> </a:t>
            </a:r>
            <a:r>
              <a:rPr lang="ru-RU" sz="2800" b="1" dirty="0" err="1"/>
              <a:t>елестетіңдер</a:t>
            </a:r>
            <a:r>
              <a:rPr lang="ru-RU" sz="2800" b="1" dirty="0"/>
              <a:t>. </a:t>
            </a:r>
            <a:r>
              <a:rPr lang="ru-RU" sz="2800" b="1" dirty="0" err="1"/>
              <a:t>Жаттығуды</a:t>
            </a:r>
            <a:r>
              <a:rPr lang="ru-RU" sz="2800" b="1" dirty="0"/>
              <a:t> </a:t>
            </a:r>
            <a:r>
              <a:rPr lang="ru-RU" sz="2800" b="1" dirty="0" err="1"/>
              <a:t>қайталаңдар</a:t>
            </a:r>
            <a:r>
              <a:rPr lang="ru-RU" sz="2800" b="1" dirty="0"/>
              <a:t>. </a:t>
            </a:r>
            <a:r>
              <a:rPr lang="ru-RU" sz="2800" b="1" dirty="0" err="1"/>
              <a:t>Қайтадан</a:t>
            </a:r>
            <a:r>
              <a:rPr lang="ru-RU" sz="2800" b="1" dirty="0"/>
              <a:t> </a:t>
            </a:r>
            <a:r>
              <a:rPr lang="ru-RU" sz="2800" b="1" dirty="0" err="1"/>
              <a:t>босаңсып</a:t>
            </a:r>
            <a:r>
              <a:rPr lang="ru-RU" sz="2800" b="1" dirty="0"/>
              <a:t>, не </a:t>
            </a:r>
            <a:r>
              <a:rPr lang="ru-RU" sz="2800" b="1" dirty="0" err="1"/>
              <a:t>сезінгендеріңді</a:t>
            </a:r>
            <a:r>
              <a:rPr lang="ru-RU" sz="2800" b="1" dirty="0"/>
              <a:t> </a:t>
            </a:r>
            <a:r>
              <a:rPr lang="ru-RU" sz="2800" b="1" dirty="0" err="1"/>
              <a:t>есте</a:t>
            </a:r>
            <a:r>
              <a:rPr lang="ru-RU" sz="2800" b="1" dirty="0"/>
              <a:t> </a:t>
            </a:r>
            <a:r>
              <a:rPr lang="ru-RU" sz="2800" b="1" dirty="0" err="1"/>
              <a:t>сақтаңдар</a:t>
            </a:r>
            <a:r>
              <a:rPr lang="ru-RU" sz="2800" b="1" dirty="0"/>
              <a:t>. </a:t>
            </a:r>
            <a:r>
              <a:rPr lang="ru-RU" sz="2800" b="1" dirty="0" err="1"/>
              <a:t>Содан</a:t>
            </a:r>
            <a:r>
              <a:rPr lang="ru-RU" sz="2800" b="1" dirty="0"/>
              <a:t> </a:t>
            </a:r>
            <a:r>
              <a:rPr lang="ru-RU" sz="2800" b="1" dirty="0" err="1"/>
              <a:t>соң</a:t>
            </a:r>
            <a:r>
              <a:rPr lang="ru-RU" sz="2800" b="1" dirty="0"/>
              <a:t>, </a:t>
            </a:r>
            <a:r>
              <a:rPr lang="ru-RU" sz="2800" b="1" dirty="0" err="1"/>
              <a:t>жаттығуды</a:t>
            </a:r>
            <a:r>
              <a:rPr lang="ru-RU" sz="2800" b="1" dirty="0"/>
              <a:t> </a:t>
            </a:r>
            <a:r>
              <a:rPr lang="ru-RU" sz="2800" b="1" dirty="0" err="1"/>
              <a:t>бір</a:t>
            </a:r>
            <a:r>
              <a:rPr lang="ru-RU" sz="2800" b="1" dirty="0"/>
              <a:t> </a:t>
            </a:r>
            <a:r>
              <a:rPr lang="ru-RU" sz="2800" b="1" dirty="0" err="1"/>
              <a:t>уақытта</a:t>
            </a:r>
            <a:r>
              <a:rPr lang="ru-RU" sz="2800" b="1" dirty="0"/>
              <a:t> </a:t>
            </a:r>
            <a:r>
              <a:rPr lang="ru-RU" sz="2800" b="1" dirty="0" err="1"/>
              <a:t>екі</a:t>
            </a:r>
            <a:r>
              <a:rPr lang="ru-RU" sz="2800" b="1" dirty="0"/>
              <a:t> </a:t>
            </a:r>
            <a:r>
              <a:rPr lang="ru-RU" sz="2800" b="1" dirty="0" err="1"/>
              <a:t>қолмен</a:t>
            </a:r>
            <a:r>
              <a:rPr lang="ru-RU" sz="2800" b="1" dirty="0"/>
              <a:t> </a:t>
            </a:r>
            <a:r>
              <a:rPr lang="ru-RU" sz="2800" b="1" dirty="0" err="1"/>
              <a:t>орындаңдар</a:t>
            </a:r>
            <a:r>
              <a:rPr lang="ru-RU" sz="2800" b="1" dirty="0"/>
              <a:t>. </a:t>
            </a:r>
            <a:r>
              <a:rPr lang="ru-RU" sz="2800" b="1" dirty="0" err="1"/>
              <a:t>Босаңсыңдар</a:t>
            </a:r>
            <a:r>
              <a:rPr lang="ru-RU" sz="2800" b="1" dirty="0"/>
              <a:t>. </a:t>
            </a:r>
            <a:r>
              <a:rPr lang="ru-RU" sz="2800" b="1" dirty="0" err="1"/>
              <a:t>Сабыр</a:t>
            </a:r>
            <a:r>
              <a:rPr lang="ru-RU" sz="2800" b="1" dirty="0"/>
              <a:t> </a:t>
            </a:r>
            <a:r>
              <a:rPr lang="ru-RU" sz="2800" b="1" dirty="0" err="1"/>
              <a:t>күйінен</a:t>
            </a:r>
            <a:r>
              <a:rPr lang="ru-RU" sz="2800" b="1" dirty="0"/>
              <a:t> </a:t>
            </a:r>
            <a:r>
              <a:rPr lang="ru-RU" sz="2800" b="1" dirty="0" err="1"/>
              <a:t>ләззат</a:t>
            </a:r>
            <a:r>
              <a:rPr lang="ru-RU" sz="2800" b="1" dirty="0"/>
              <a:t> </a:t>
            </a:r>
            <a:r>
              <a:rPr lang="ru-RU" sz="2800" b="1" dirty="0" err="1"/>
              <a:t>алыңдар</a:t>
            </a:r>
            <a:r>
              <a:rPr lang="ru-RU" sz="2800" b="1" dirty="0"/>
              <a:t>.</a:t>
            </a:r>
          </a:p>
        </p:txBody>
      </p:sp>
      <p:sp>
        <p:nvSpPr>
          <p:cNvPr id="6" name="Объект 2">
            <a:extLst>
              <a:ext uri="{FF2B5EF4-FFF2-40B4-BE49-F238E27FC236}">
                <a16:creationId xmlns:a16="http://schemas.microsoft.com/office/drawing/2014/main" id="{CB94858B-86E7-459A-8831-17D0018C30BD}"/>
              </a:ext>
            </a:extLst>
          </p:cNvPr>
          <p:cNvSpPr txBox="1">
            <a:spLocks/>
          </p:cNvSpPr>
          <p:nvPr/>
        </p:nvSpPr>
        <p:spPr>
          <a:xfrm>
            <a:off x="306791" y="2117004"/>
            <a:ext cx="11394745" cy="419226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ru-RU" b="1" dirty="0" err="1"/>
              <a:t>Ыңғайланып</a:t>
            </a:r>
            <a:r>
              <a:rPr lang="ru-RU" b="1" dirty="0"/>
              <a:t> </a:t>
            </a:r>
            <a:r>
              <a:rPr lang="ru-RU" b="1" dirty="0" err="1"/>
              <a:t>отырыңдар</a:t>
            </a:r>
            <a:r>
              <a:rPr lang="ru-RU" b="1" dirty="0"/>
              <a:t>: </a:t>
            </a:r>
            <a:r>
              <a:rPr lang="ru-RU" b="1" dirty="0" err="1"/>
              <a:t>қолдарыңды</a:t>
            </a:r>
            <a:r>
              <a:rPr lang="ru-RU" b="1" dirty="0"/>
              <a:t> </a:t>
            </a:r>
            <a:r>
              <a:rPr lang="ru-RU" b="1" dirty="0" err="1"/>
              <a:t>тізелеріңе</a:t>
            </a:r>
            <a:r>
              <a:rPr lang="ru-RU" b="1" dirty="0"/>
              <a:t> (</a:t>
            </a:r>
            <a:r>
              <a:rPr lang="ru-RU" b="1" dirty="0" err="1"/>
              <a:t>алақандарыңды</a:t>
            </a:r>
            <a:r>
              <a:rPr lang="ru-RU" b="1" dirty="0"/>
              <a:t> </a:t>
            </a:r>
            <a:r>
              <a:rPr lang="ru-RU" b="1" dirty="0" err="1"/>
              <a:t>жоғары</a:t>
            </a:r>
            <a:r>
              <a:rPr lang="ru-RU" b="1" dirty="0"/>
              <a:t> </a:t>
            </a:r>
            <a:r>
              <a:rPr lang="ru-RU" b="1" dirty="0" err="1"/>
              <a:t>қаратып</a:t>
            </a:r>
            <a:r>
              <a:rPr lang="ru-RU" b="1" dirty="0"/>
              <a:t>) </a:t>
            </a:r>
            <a:r>
              <a:rPr lang="ru-RU" b="1" dirty="0" err="1"/>
              <a:t>қойыңдар</a:t>
            </a:r>
            <a:r>
              <a:rPr lang="ru-RU" b="1" dirty="0"/>
              <a:t>, </a:t>
            </a:r>
            <a:r>
              <a:rPr lang="ru-RU" b="1" dirty="0" err="1"/>
              <a:t>иық</a:t>
            </a:r>
            <a:r>
              <a:rPr lang="ru-RU" b="1" dirty="0"/>
              <a:t> пен бас </a:t>
            </a:r>
            <a:r>
              <a:rPr lang="ru-RU" b="1" dirty="0" err="1"/>
              <a:t>төмен</a:t>
            </a:r>
            <a:r>
              <a:rPr lang="ru-RU" b="1" dirty="0"/>
              <a:t> </a:t>
            </a:r>
            <a:r>
              <a:rPr lang="ru-RU" b="1" dirty="0" err="1"/>
              <a:t>түсірілген</a:t>
            </a:r>
            <a:r>
              <a:rPr lang="ru-RU" b="1" dirty="0"/>
              <a:t>, </a:t>
            </a:r>
            <a:r>
              <a:rPr lang="ru-RU" b="1" dirty="0" err="1"/>
              <a:t>көз</a:t>
            </a:r>
            <a:r>
              <a:rPr lang="ru-RU" b="1" dirty="0"/>
              <a:t> </a:t>
            </a:r>
            <a:r>
              <a:rPr lang="ru-RU" b="1" dirty="0" err="1"/>
              <a:t>жұмулы</a:t>
            </a:r>
            <a:r>
              <a:rPr lang="ru-RU" b="1" dirty="0"/>
              <a:t>. </a:t>
            </a:r>
            <a:r>
              <a:rPr lang="ru-RU" b="1" dirty="0" err="1"/>
              <a:t>Ойша</a:t>
            </a:r>
            <a:r>
              <a:rPr lang="ru-RU" b="1" dirty="0"/>
              <a:t> </a:t>
            </a:r>
            <a:r>
              <a:rPr lang="ru-RU" b="1" dirty="0" err="1"/>
              <a:t>оң</a:t>
            </a:r>
            <a:r>
              <a:rPr lang="ru-RU" b="1" dirty="0"/>
              <a:t> </a:t>
            </a:r>
            <a:r>
              <a:rPr lang="ru-RU" b="1" dirty="0" err="1"/>
              <a:t>қолдарыңда</a:t>
            </a:r>
            <a:r>
              <a:rPr lang="ru-RU" b="1" dirty="0"/>
              <a:t> лимон бар </a:t>
            </a:r>
            <a:r>
              <a:rPr lang="ru-RU" b="1" dirty="0" err="1"/>
              <a:t>деп</a:t>
            </a:r>
            <a:r>
              <a:rPr lang="ru-RU" b="1" dirty="0"/>
              <a:t> </a:t>
            </a:r>
            <a:r>
              <a:rPr lang="ru-RU" b="1" dirty="0" err="1"/>
              <a:t>елестетіңдер</a:t>
            </a:r>
            <a:r>
              <a:rPr lang="ru-RU" b="1" dirty="0"/>
              <a:t>. </a:t>
            </a:r>
            <a:r>
              <a:rPr lang="ru-RU" b="1" dirty="0" err="1"/>
              <a:t>Лимонды</a:t>
            </a:r>
            <a:r>
              <a:rPr lang="ru-RU" b="1" dirty="0"/>
              <a:t> </a:t>
            </a:r>
            <a:r>
              <a:rPr lang="ru-RU" b="1" dirty="0" err="1"/>
              <a:t>ішіндегі</a:t>
            </a:r>
            <a:r>
              <a:rPr lang="ru-RU" b="1" dirty="0"/>
              <a:t> </a:t>
            </a:r>
            <a:r>
              <a:rPr lang="ru-RU" b="1" dirty="0" err="1"/>
              <a:t>бүкіл</a:t>
            </a:r>
            <a:r>
              <a:rPr lang="ru-RU" b="1" dirty="0"/>
              <a:t> </a:t>
            </a:r>
            <a:r>
              <a:rPr lang="ru-RU" b="1" dirty="0" err="1"/>
              <a:t>шырынын</a:t>
            </a:r>
            <a:r>
              <a:rPr lang="ru-RU" b="1" dirty="0"/>
              <a:t> «</a:t>
            </a:r>
            <a:r>
              <a:rPr lang="ru-RU" b="1" dirty="0" err="1"/>
              <a:t>шығарғанша</a:t>
            </a:r>
            <a:r>
              <a:rPr lang="ru-RU" b="1" dirty="0"/>
              <a:t>» </a:t>
            </a:r>
            <a:r>
              <a:rPr lang="ru-RU" b="1" dirty="0" err="1"/>
              <a:t>баяу</a:t>
            </a:r>
            <a:r>
              <a:rPr lang="ru-RU" b="1" dirty="0"/>
              <a:t> </a:t>
            </a:r>
            <a:r>
              <a:rPr lang="ru-RU" b="1" dirty="0" err="1"/>
              <a:t>қыса</a:t>
            </a:r>
            <a:r>
              <a:rPr lang="ru-RU" b="1" dirty="0"/>
              <a:t> </a:t>
            </a:r>
            <a:r>
              <a:rPr lang="ru-RU" b="1" dirty="0" err="1"/>
              <a:t>бастаңдар</a:t>
            </a:r>
            <a:r>
              <a:rPr lang="ru-RU" b="1" dirty="0"/>
              <a:t>. </a:t>
            </a:r>
            <a:r>
              <a:rPr lang="ru-RU" b="1" dirty="0" err="1"/>
              <a:t>Босаңсыңдар</a:t>
            </a:r>
            <a:r>
              <a:rPr lang="ru-RU" b="1" dirty="0"/>
              <a:t>. Не </a:t>
            </a:r>
            <a:r>
              <a:rPr lang="ru-RU" b="1" dirty="0" err="1"/>
              <a:t>сезінгендеріңді</a:t>
            </a:r>
            <a:r>
              <a:rPr lang="ru-RU" b="1" dirty="0"/>
              <a:t> </a:t>
            </a:r>
            <a:r>
              <a:rPr lang="ru-RU" b="1" dirty="0" err="1"/>
              <a:t>есте</a:t>
            </a:r>
            <a:r>
              <a:rPr lang="ru-RU" b="1" dirty="0"/>
              <a:t> </a:t>
            </a:r>
            <a:r>
              <a:rPr lang="ru-RU" b="1" dirty="0" err="1"/>
              <a:t>сақтаңдар</a:t>
            </a:r>
            <a:r>
              <a:rPr lang="ru-RU" b="1" dirty="0"/>
              <a:t>. </a:t>
            </a:r>
          </a:p>
        </p:txBody>
      </p:sp>
    </p:spTree>
    <p:extLst>
      <p:ext uri="{BB962C8B-B14F-4D97-AF65-F5344CB8AC3E}">
        <p14:creationId xmlns:p14="http://schemas.microsoft.com/office/powerpoint/2010/main" val="2750186993"/>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65C304-5533-4E8E-8FCF-8C6D2CCD795D}"/>
              </a:ext>
            </a:extLst>
          </p:cNvPr>
          <p:cNvSpPr>
            <a:spLocks noGrp="1"/>
          </p:cNvSpPr>
          <p:nvPr>
            <p:ph type="title"/>
          </p:nvPr>
        </p:nvSpPr>
        <p:spPr>
          <a:xfrm>
            <a:off x="3829235" y="74302"/>
            <a:ext cx="8224220" cy="1325563"/>
          </a:xfrm>
          <a:solidFill>
            <a:schemeClr val="accent4">
              <a:lumMod val="20000"/>
              <a:lumOff val="80000"/>
            </a:schemeClr>
          </a:solidFill>
        </p:spPr>
        <p:txBody>
          <a:bodyPr>
            <a:normAutofit/>
          </a:bodyPr>
          <a:lstStyle/>
          <a:p>
            <a:r>
              <a:rPr lang="ru-RU" b="1" dirty="0"/>
              <a:t>«КЕРІСІНШЕ </a:t>
            </a:r>
            <a:r>
              <a:rPr lang="ru-RU" b="1" dirty="0" err="1"/>
              <a:t>жағдай</a:t>
            </a:r>
            <a:r>
              <a:rPr lang="ru-RU" b="1" dirty="0"/>
              <a:t>»</a:t>
            </a:r>
            <a:br>
              <a:rPr lang="ru-RU" b="1" dirty="0"/>
            </a:br>
            <a:r>
              <a:rPr lang="ru-RU" b="1" dirty="0"/>
              <a:t>мини-</a:t>
            </a:r>
            <a:r>
              <a:rPr lang="ru-RU" b="1" dirty="0" err="1"/>
              <a:t>техникасы</a:t>
            </a:r>
            <a:r>
              <a:rPr lang="ru-RU" b="1" dirty="0"/>
              <a:t> </a:t>
            </a:r>
            <a:endParaRPr lang="aa-ET" b="1" dirty="0"/>
          </a:p>
        </p:txBody>
      </p:sp>
      <p:sp>
        <p:nvSpPr>
          <p:cNvPr id="3" name="Объект 2">
            <a:extLst>
              <a:ext uri="{FF2B5EF4-FFF2-40B4-BE49-F238E27FC236}">
                <a16:creationId xmlns:a16="http://schemas.microsoft.com/office/drawing/2014/main" id="{4B49969E-3CE7-419B-A6C9-1F77B79BBAD4}"/>
              </a:ext>
            </a:extLst>
          </p:cNvPr>
          <p:cNvSpPr>
            <a:spLocks noGrp="1"/>
          </p:cNvSpPr>
          <p:nvPr>
            <p:ph idx="1"/>
          </p:nvPr>
        </p:nvSpPr>
        <p:spPr>
          <a:xfrm>
            <a:off x="3637723" y="1590566"/>
            <a:ext cx="8415732" cy="675528"/>
          </a:xfrm>
        </p:spPr>
        <p:txBody>
          <a:bodyPr>
            <a:normAutofit/>
          </a:bodyPr>
          <a:lstStyle/>
          <a:p>
            <a:pPr marL="0" indent="0" algn="ctr">
              <a:buNone/>
            </a:pPr>
            <a:r>
              <a:rPr lang="ru-RU" sz="2400" b="1" dirty="0" err="1">
                <a:solidFill>
                  <a:srgbClr val="0070C0"/>
                </a:solidFill>
              </a:rPr>
              <a:t>Бұл</a:t>
            </a:r>
            <a:r>
              <a:rPr lang="ru-RU" sz="2400" b="1" dirty="0">
                <a:solidFill>
                  <a:srgbClr val="0070C0"/>
                </a:solidFill>
              </a:rPr>
              <a:t> техника </a:t>
            </a:r>
            <a:r>
              <a:rPr lang="ru-RU" sz="2400" b="1" dirty="0" err="1">
                <a:solidFill>
                  <a:srgbClr val="0070C0"/>
                </a:solidFill>
              </a:rPr>
              <a:t>жағдайды</a:t>
            </a:r>
            <a:r>
              <a:rPr lang="ru-RU" sz="2400" b="1" dirty="0">
                <a:solidFill>
                  <a:srgbClr val="0070C0"/>
                </a:solidFill>
              </a:rPr>
              <a:t> </a:t>
            </a:r>
            <a:r>
              <a:rPr lang="ru-RU" sz="2400" b="1" dirty="0" err="1">
                <a:solidFill>
                  <a:srgbClr val="0070C0"/>
                </a:solidFill>
              </a:rPr>
              <a:t>бағалауды</a:t>
            </a:r>
            <a:r>
              <a:rPr lang="ru-RU" sz="2400" b="1" dirty="0">
                <a:solidFill>
                  <a:srgbClr val="0070C0"/>
                </a:solidFill>
              </a:rPr>
              <a:t> </a:t>
            </a:r>
            <a:r>
              <a:rPr lang="ru-RU" sz="2400" b="1" dirty="0" err="1">
                <a:solidFill>
                  <a:srgbClr val="0070C0"/>
                </a:solidFill>
              </a:rPr>
              <a:t>өзгертуге</a:t>
            </a:r>
            <a:r>
              <a:rPr lang="ru-RU" sz="2400" b="1" dirty="0">
                <a:solidFill>
                  <a:srgbClr val="0070C0"/>
                </a:solidFill>
              </a:rPr>
              <a:t> </a:t>
            </a:r>
            <a:r>
              <a:rPr lang="ru-RU" sz="2400" b="1" dirty="0" err="1">
                <a:solidFill>
                  <a:srgbClr val="0070C0"/>
                </a:solidFill>
              </a:rPr>
              <a:t>мүмкідік</a:t>
            </a:r>
            <a:r>
              <a:rPr lang="ru-RU" sz="2400" b="1" dirty="0">
                <a:solidFill>
                  <a:srgbClr val="0070C0"/>
                </a:solidFill>
              </a:rPr>
              <a:t> </a:t>
            </a:r>
            <a:r>
              <a:rPr lang="ru-RU" sz="2400" b="1" dirty="0" err="1">
                <a:solidFill>
                  <a:srgbClr val="0070C0"/>
                </a:solidFill>
              </a:rPr>
              <a:t>береді</a:t>
            </a:r>
            <a:endParaRPr lang="aa-ET" sz="2400" b="1" dirty="0">
              <a:solidFill>
                <a:srgbClr val="0070C0"/>
              </a:solidFill>
            </a:endParaRPr>
          </a:p>
        </p:txBody>
      </p:sp>
      <p:sp>
        <p:nvSpPr>
          <p:cNvPr id="5" name="TextBox 4">
            <a:extLst>
              <a:ext uri="{FF2B5EF4-FFF2-40B4-BE49-F238E27FC236}">
                <a16:creationId xmlns:a16="http://schemas.microsoft.com/office/drawing/2014/main" id="{8B71FD6A-7563-474C-996C-9C87BAC008F7}"/>
              </a:ext>
            </a:extLst>
          </p:cNvPr>
          <p:cNvSpPr txBox="1"/>
          <p:nvPr/>
        </p:nvSpPr>
        <p:spPr>
          <a:xfrm>
            <a:off x="145472" y="2650293"/>
            <a:ext cx="11907982" cy="3770263"/>
          </a:xfrm>
          <a:prstGeom prst="rect">
            <a:avLst/>
          </a:prstGeom>
          <a:noFill/>
        </p:spPr>
        <p:txBody>
          <a:bodyPr wrap="square">
            <a:spAutoFit/>
          </a:bodyPr>
          <a:lstStyle/>
          <a:p>
            <a:pPr marL="285750" indent="-285750">
              <a:spcBef>
                <a:spcPts val="300"/>
              </a:spcBef>
              <a:spcAft>
                <a:spcPts val="300"/>
              </a:spcAft>
              <a:buFont typeface="Wingdings" panose="05000000000000000000" pitchFamily="2" charset="2"/>
              <a:buChar char="Ø"/>
            </a:pPr>
            <a:r>
              <a:rPr lang="ru-RU" sz="2800" b="0" i="0" dirty="0">
                <a:solidFill>
                  <a:srgbClr val="333333"/>
                </a:solidFill>
                <a:effectLst/>
              </a:rPr>
              <a:t> </a:t>
            </a:r>
            <a:r>
              <a:rPr lang="ru-RU" sz="2800" b="0" i="0" dirty="0" err="1">
                <a:solidFill>
                  <a:srgbClr val="333333"/>
                </a:solidFill>
                <a:effectLst/>
              </a:rPr>
              <a:t>Түйіткілді</a:t>
            </a:r>
            <a:r>
              <a:rPr lang="ru-RU" sz="2800" b="0" i="0" dirty="0">
                <a:solidFill>
                  <a:srgbClr val="333333"/>
                </a:solidFill>
                <a:effectLst/>
              </a:rPr>
              <a:t> </a:t>
            </a:r>
            <a:r>
              <a:rPr lang="ru-RU" sz="2800" b="0" i="0" dirty="0" err="1">
                <a:solidFill>
                  <a:srgbClr val="333333"/>
                </a:solidFill>
                <a:effectLst/>
              </a:rPr>
              <a:t>жағдайды</a:t>
            </a:r>
            <a:r>
              <a:rPr lang="ru-RU" sz="2800" b="0" i="0" dirty="0">
                <a:solidFill>
                  <a:srgbClr val="333333"/>
                </a:solidFill>
                <a:effectLst/>
              </a:rPr>
              <a:t> – </a:t>
            </a:r>
            <a:r>
              <a:rPr lang="ru-RU" sz="2800" b="0" i="0" dirty="0" err="1">
                <a:solidFill>
                  <a:srgbClr val="333333"/>
                </a:solidFill>
                <a:effectLst/>
              </a:rPr>
              <a:t>ойша</a:t>
            </a:r>
            <a:r>
              <a:rPr lang="ru-RU" sz="2800" b="0" i="0" dirty="0">
                <a:solidFill>
                  <a:srgbClr val="333333"/>
                </a:solidFill>
                <a:effectLst/>
              </a:rPr>
              <a:t>, </a:t>
            </a:r>
            <a:r>
              <a:rPr lang="ru-RU" sz="2800" b="0" i="0" dirty="0" err="1">
                <a:solidFill>
                  <a:srgbClr val="333333"/>
                </a:solidFill>
                <a:effectLst/>
              </a:rPr>
              <a:t>ауызша</a:t>
            </a:r>
            <a:r>
              <a:rPr lang="ru-RU" sz="2800" b="0" i="0" dirty="0">
                <a:solidFill>
                  <a:srgbClr val="333333"/>
                </a:solidFill>
                <a:effectLst/>
              </a:rPr>
              <a:t> немесе </a:t>
            </a:r>
            <a:r>
              <a:rPr lang="ru-RU" sz="2800" b="0" i="0" dirty="0" err="1">
                <a:solidFill>
                  <a:srgbClr val="333333"/>
                </a:solidFill>
                <a:effectLst/>
              </a:rPr>
              <a:t>жазбаша</a:t>
            </a:r>
            <a:r>
              <a:rPr lang="ru-RU" sz="2800" b="0" i="0" dirty="0">
                <a:solidFill>
                  <a:srgbClr val="333333"/>
                </a:solidFill>
                <a:effectLst/>
              </a:rPr>
              <a:t> – </a:t>
            </a:r>
            <a:r>
              <a:rPr lang="ru-RU" sz="2800" b="0" i="0" dirty="0" err="1">
                <a:solidFill>
                  <a:srgbClr val="333333"/>
                </a:solidFill>
                <a:effectLst/>
              </a:rPr>
              <a:t>керісінше</a:t>
            </a:r>
            <a:r>
              <a:rPr lang="ru-RU" sz="2800" b="0" i="0" dirty="0">
                <a:solidFill>
                  <a:srgbClr val="333333"/>
                </a:solidFill>
                <a:effectLst/>
              </a:rPr>
              <a:t> </a:t>
            </a:r>
            <a:r>
              <a:rPr lang="ru-RU" sz="2800" b="0" i="0" dirty="0" err="1">
                <a:solidFill>
                  <a:srgbClr val="333333"/>
                </a:solidFill>
                <a:effectLst/>
              </a:rPr>
              <a:t>тәртіпте</a:t>
            </a:r>
            <a:r>
              <a:rPr lang="ru-RU" sz="2800" b="0" i="0" dirty="0">
                <a:solidFill>
                  <a:srgbClr val="333333"/>
                </a:solidFill>
                <a:effectLst/>
              </a:rPr>
              <a:t> </a:t>
            </a:r>
            <a:r>
              <a:rPr lang="ru-RU" sz="2800" b="0" i="0" dirty="0" err="1">
                <a:solidFill>
                  <a:srgbClr val="333333"/>
                </a:solidFill>
                <a:effectLst/>
              </a:rPr>
              <a:t>сипаттаңдар</a:t>
            </a:r>
            <a:r>
              <a:rPr lang="ru-RU" sz="2800" b="0" i="0" dirty="0">
                <a:solidFill>
                  <a:srgbClr val="333333"/>
                </a:solidFill>
                <a:effectLst/>
              </a:rPr>
              <a:t>. </a:t>
            </a:r>
            <a:endParaRPr lang="ru-RU" sz="2800" dirty="0">
              <a:solidFill>
                <a:srgbClr val="333333"/>
              </a:solidFill>
            </a:endParaRPr>
          </a:p>
          <a:p>
            <a:pPr marL="285750" indent="-285750">
              <a:spcBef>
                <a:spcPts val="300"/>
              </a:spcBef>
              <a:spcAft>
                <a:spcPts val="300"/>
              </a:spcAft>
              <a:buFont typeface="Wingdings" panose="05000000000000000000" pitchFamily="2" charset="2"/>
              <a:buChar char="Ø"/>
            </a:pPr>
            <a:r>
              <a:rPr lang="ru-RU" sz="2800" b="0" i="0" dirty="0">
                <a:solidFill>
                  <a:srgbClr val="333333"/>
                </a:solidFill>
                <a:effectLst/>
              </a:rPr>
              <a:t> </a:t>
            </a:r>
            <a:r>
              <a:rPr lang="ru-RU" sz="2800" b="0" i="0" dirty="0" err="1">
                <a:solidFill>
                  <a:srgbClr val="333333"/>
                </a:solidFill>
                <a:effectLst/>
              </a:rPr>
              <a:t>Жағдайдың</a:t>
            </a:r>
            <a:r>
              <a:rPr lang="ru-RU" sz="2800" b="0" i="0" dirty="0">
                <a:solidFill>
                  <a:srgbClr val="333333"/>
                </a:solidFill>
                <a:effectLst/>
              </a:rPr>
              <a:t> </a:t>
            </a:r>
            <a:r>
              <a:rPr lang="ru-RU" sz="2800" b="0" i="0" dirty="0" err="1">
                <a:solidFill>
                  <a:srgbClr val="333333"/>
                </a:solidFill>
                <a:effectLst/>
              </a:rPr>
              <a:t>өзі</a:t>
            </a:r>
            <a:r>
              <a:rPr lang="ru-RU" sz="2800" b="0" i="0" dirty="0">
                <a:solidFill>
                  <a:srgbClr val="333333"/>
                </a:solidFill>
                <a:effectLst/>
              </a:rPr>
              <a:t> </a:t>
            </a:r>
            <a:r>
              <a:rPr lang="ru-RU" sz="2800" b="0" i="0" dirty="0" err="1">
                <a:solidFill>
                  <a:srgbClr val="333333"/>
                </a:solidFill>
                <a:effectLst/>
              </a:rPr>
              <a:t>туралы</a:t>
            </a:r>
            <a:r>
              <a:rPr lang="ru-RU" sz="2800" b="0" i="0" dirty="0">
                <a:solidFill>
                  <a:srgbClr val="333333"/>
                </a:solidFill>
                <a:effectLst/>
              </a:rPr>
              <a:t> </a:t>
            </a:r>
            <a:r>
              <a:rPr lang="ru-RU" sz="2800" b="0" i="0" dirty="0" err="1">
                <a:solidFill>
                  <a:srgbClr val="333333"/>
                </a:solidFill>
                <a:effectLst/>
              </a:rPr>
              <a:t>ғана</a:t>
            </a:r>
            <a:r>
              <a:rPr lang="ru-RU" sz="2800" b="0" i="0" dirty="0">
                <a:solidFill>
                  <a:srgbClr val="333333"/>
                </a:solidFill>
                <a:effectLst/>
              </a:rPr>
              <a:t> </a:t>
            </a:r>
            <a:r>
              <a:rPr lang="ru-RU" sz="2800" b="0" i="0" dirty="0" err="1">
                <a:solidFill>
                  <a:srgbClr val="333333"/>
                </a:solidFill>
                <a:effectLst/>
              </a:rPr>
              <a:t>емес</a:t>
            </a:r>
            <a:r>
              <a:rPr lang="ru-RU" sz="2800" b="0" i="0" dirty="0">
                <a:solidFill>
                  <a:srgbClr val="333333"/>
                </a:solidFill>
                <a:effectLst/>
              </a:rPr>
              <a:t>, </a:t>
            </a:r>
            <a:r>
              <a:rPr lang="ru-RU" sz="2800" b="0" i="0" dirty="0" err="1">
                <a:solidFill>
                  <a:srgbClr val="333333"/>
                </a:solidFill>
                <a:effectLst/>
              </a:rPr>
              <a:t>өз</a:t>
            </a:r>
            <a:r>
              <a:rPr lang="ru-RU" sz="2800" b="0" i="0" dirty="0">
                <a:solidFill>
                  <a:srgbClr val="333333"/>
                </a:solidFill>
                <a:effectLst/>
              </a:rPr>
              <a:t> </a:t>
            </a:r>
            <a:r>
              <a:rPr lang="ru-RU" sz="2800" b="0" i="0" dirty="0" err="1">
                <a:solidFill>
                  <a:srgbClr val="333333"/>
                </a:solidFill>
                <a:effectLst/>
              </a:rPr>
              <a:t>сезімдерің</a:t>
            </a:r>
            <a:r>
              <a:rPr lang="ru-RU" sz="2800" b="0" i="0" dirty="0">
                <a:solidFill>
                  <a:srgbClr val="333333"/>
                </a:solidFill>
                <a:effectLst/>
              </a:rPr>
              <a:t> мен </a:t>
            </a:r>
            <a:r>
              <a:rPr lang="ru-RU" sz="2800" b="0" i="0" dirty="0" err="1">
                <a:solidFill>
                  <a:srgbClr val="333333"/>
                </a:solidFill>
                <a:effectLst/>
              </a:rPr>
              <a:t>берген</a:t>
            </a:r>
            <a:r>
              <a:rPr lang="ru-RU" sz="2800" b="0" i="0" dirty="0">
                <a:solidFill>
                  <a:srgbClr val="333333"/>
                </a:solidFill>
                <a:effectLst/>
              </a:rPr>
              <a:t> </a:t>
            </a:r>
            <a:r>
              <a:rPr lang="ru-RU" sz="2800" b="0" i="0" dirty="0" err="1">
                <a:solidFill>
                  <a:srgbClr val="333333"/>
                </a:solidFill>
                <a:effectLst/>
              </a:rPr>
              <a:t>бағаларың</a:t>
            </a:r>
            <a:r>
              <a:rPr lang="ru-RU" sz="2800" b="0" i="0" dirty="0">
                <a:solidFill>
                  <a:srgbClr val="333333"/>
                </a:solidFill>
                <a:effectLst/>
              </a:rPr>
              <a:t> </a:t>
            </a:r>
            <a:r>
              <a:rPr lang="ru-RU" sz="2800" b="0" i="0" dirty="0" err="1">
                <a:solidFill>
                  <a:srgbClr val="333333"/>
                </a:solidFill>
                <a:effectLst/>
              </a:rPr>
              <a:t>туралы</a:t>
            </a:r>
            <a:r>
              <a:rPr lang="ru-RU" sz="2800" b="0" i="0" dirty="0">
                <a:solidFill>
                  <a:srgbClr val="333333"/>
                </a:solidFill>
                <a:effectLst/>
              </a:rPr>
              <a:t> </a:t>
            </a:r>
            <a:r>
              <a:rPr lang="ru-RU" sz="2800" b="0" i="0" dirty="0" err="1">
                <a:solidFill>
                  <a:srgbClr val="333333"/>
                </a:solidFill>
                <a:effectLst/>
              </a:rPr>
              <a:t>егжей-тегжейлі</a:t>
            </a:r>
            <a:r>
              <a:rPr lang="ru-RU" sz="2800" b="0" i="0" dirty="0">
                <a:solidFill>
                  <a:srgbClr val="333333"/>
                </a:solidFill>
                <a:effectLst/>
              </a:rPr>
              <a:t> </a:t>
            </a:r>
            <a:r>
              <a:rPr lang="ru-RU" sz="2800" b="0" i="0" dirty="0" err="1">
                <a:solidFill>
                  <a:srgbClr val="333333"/>
                </a:solidFill>
                <a:effectLst/>
              </a:rPr>
              <a:t>сипаттауға</a:t>
            </a:r>
            <a:r>
              <a:rPr lang="ru-RU" sz="2800" b="0" i="0" dirty="0">
                <a:solidFill>
                  <a:srgbClr val="333333"/>
                </a:solidFill>
                <a:effectLst/>
              </a:rPr>
              <a:t> </a:t>
            </a:r>
            <a:r>
              <a:rPr lang="ru-RU" sz="2800" b="0" i="0" dirty="0" err="1">
                <a:solidFill>
                  <a:srgbClr val="333333"/>
                </a:solidFill>
                <a:effectLst/>
              </a:rPr>
              <a:t>тырысыңдар</a:t>
            </a:r>
            <a:r>
              <a:rPr lang="ru-RU" sz="2800" b="0" i="0" dirty="0">
                <a:solidFill>
                  <a:srgbClr val="333333"/>
                </a:solidFill>
                <a:effectLst/>
              </a:rPr>
              <a:t>. </a:t>
            </a:r>
          </a:p>
          <a:p>
            <a:pPr marL="285750" indent="-285750">
              <a:spcBef>
                <a:spcPts val="300"/>
              </a:spcBef>
              <a:spcAft>
                <a:spcPts val="300"/>
              </a:spcAft>
              <a:buFont typeface="Wingdings" panose="05000000000000000000" pitchFamily="2" charset="2"/>
              <a:buChar char="Ø"/>
            </a:pPr>
            <a:r>
              <a:rPr lang="ru-RU" sz="2800" b="0" i="0" dirty="0">
                <a:solidFill>
                  <a:srgbClr val="333333"/>
                </a:solidFill>
                <a:effectLst/>
              </a:rPr>
              <a:t> Осы </a:t>
            </a:r>
            <a:r>
              <a:rPr lang="ru-RU" sz="2800" b="0" i="0" dirty="0" err="1">
                <a:solidFill>
                  <a:srgbClr val="333333"/>
                </a:solidFill>
                <a:effectLst/>
              </a:rPr>
              <a:t>жағдай</a:t>
            </a:r>
            <a:r>
              <a:rPr lang="ru-RU" sz="2800" b="0" i="0" dirty="0">
                <a:solidFill>
                  <a:srgbClr val="333333"/>
                </a:solidFill>
                <a:effectLst/>
              </a:rPr>
              <a:t> </a:t>
            </a:r>
            <a:r>
              <a:rPr lang="ru-RU" sz="2800" b="0" i="0" dirty="0" err="1">
                <a:solidFill>
                  <a:srgbClr val="333333"/>
                </a:solidFill>
                <a:effectLst/>
              </a:rPr>
              <a:t>туралы</a:t>
            </a:r>
            <a:r>
              <a:rPr lang="ru-RU" sz="2800" b="0" i="0" dirty="0">
                <a:solidFill>
                  <a:srgbClr val="333333"/>
                </a:solidFill>
                <a:effectLst/>
              </a:rPr>
              <a:t> </a:t>
            </a:r>
            <a:r>
              <a:rPr lang="ru-RU" sz="2800" b="0" i="0" dirty="0" err="1">
                <a:solidFill>
                  <a:srgbClr val="333333"/>
                </a:solidFill>
                <a:effectLst/>
              </a:rPr>
              <a:t>фильмді</a:t>
            </a:r>
            <a:r>
              <a:rPr lang="ru-RU" sz="2800" b="0" i="0" dirty="0">
                <a:solidFill>
                  <a:srgbClr val="333333"/>
                </a:solidFill>
                <a:effectLst/>
              </a:rPr>
              <a:t> </a:t>
            </a:r>
            <a:r>
              <a:rPr lang="ru-RU" sz="2800" b="0" i="0" dirty="0" err="1">
                <a:solidFill>
                  <a:srgbClr val="333333"/>
                </a:solidFill>
                <a:effectLst/>
              </a:rPr>
              <a:t>соңынан</a:t>
            </a:r>
            <a:r>
              <a:rPr lang="ru-RU" sz="2800" b="0" i="0" dirty="0">
                <a:solidFill>
                  <a:srgbClr val="333333"/>
                </a:solidFill>
                <a:effectLst/>
              </a:rPr>
              <a:t> </a:t>
            </a:r>
            <a:r>
              <a:rPr lang="ru-RU" sz="2800" b="0" i="0" dirty="0" err="1">
                <a:solidFill>
                  <a:srgbClr val="333333"/>
                </a:solidFill>
                <a:effectLst/>
              </a:rPr>
              <a:t>басына</a:t>
            </a:r>
            <a:r>
              <a:rPr lang="ru-RU" sz="2800" b="0" i="0" dirty="0">
                <a:solidFill>
                  <a:srgbClr val="333333"/>
                </a:solidFill>
                <a:effectLst/>
              </a:rPr>
              <a:t> </a:t>
            </a:r>
            <a:r>
              <a:rPr lang="ru-RU" sz="2800" b="0" i="0" dirty="0" err="1">
                <a:solidFill>
                  <a:srgbClr val="333333"/>
                </a:solidFill>
                <a:effectLst/>
              </a:rPr>
              <a:t>қарай</a:t>
            </a:r>
            <a:r>
              <a:rPr lang="ru-RU" sz="2800" b="0" i="0" dirty="0">
                <a:solidFill>
                  <a:srgbClr val="333333"/>
                </a:solidFill>
                <a:effectLst/>
              </a:rPr>
              <a:t> </a:t>
            </a:r>
            <a:r>
              <a:rPr lang="ru-RU" sz="2800" b="0" i="0" dirty="0" err="1">
                <a:solidFill>
                  <a:srgbClr val="333333"/>
                </a:solidFill>
                <a:effectLst/>
              </a:rPr>
              <a:t>көріп</a:t>
            </a:r>
            <a:r>
              <a:rPr lang="ru-RU" sz="2800" b="0" i="0" dirty="0">
                <a:solidFill>
                  <a:srgbClr val="333333"/>
                </a:solidFill>
                <a:effectLst/>
              </a:rPr>
              <a:t> </a:t>
            </a:r>
            <a:r>
              <a:rPr lang="ru-RU" sz="2800" b="0" i="0" dirty="0" err="1">
                <a:solidFill>
                  <a:srgbClr val="333333"/>
                </a:solidFill>
                <a:effectLst/>
              </a:rPr>
              <a:t>жатқандай</a:t>
            </a:r>
            <a:r>
              <a:rPr lang="ru-RU" sz="2800" b="0" i="0" dirty="0">
                <a:solidFill>
                  <a:srgbClr val="333333"/>
                </a:solidFill>
                <a:effectLst/>
              </a:rPr>
              <a:t> </a:t>
            </a:r>
            <a:r>
              <a:rPr lang="ru-RU" sz="2800" b="0" i="0" dirty="0" err="1">
                <a:solidFill>
                  <a:srgbClr val="333333"/>
                </a:solidFill>
                <a:effectLst/>
              </a:rPr>
              <a:t>сипаттаңдар</a:t>
            </a:r>
            <a:r>
              <a:rPr lang="ru-RU" sz="2800" b="0" i="0" dirty="0">
                <a:solidFill>
                  <a:srgbClr val="333333"/>
                </a:solidFill>
                <a:effectLst/>
              </a:rPr>
              <a:t>. </a:t>
            </a:r>
          </a:p>
          <a:p>
            <a:pPr marL="285750" indent="-285750">
              <a:spcBef>
                <a:spcPts val="300"/>
              </a:spcBef>
              <a:spcAft>
                <a:spcPts val="300"/>
              </a:spcAft>
              <a:buFont typeface="Wingdings" panose="05000000000000000000" pitchFamily="2" charset="2"/>
              <a:buChar char="Ø"/>
            </a:pPr>
            <a:r>
              <a:rPr lang="ru-RU" sz="2800" b="0" i="0" dirty="0">
                <a:solidFill>
                  <a:srgbClr val="333333"/>
                </a:solidFill>
                <a:effectLst/>
              </a:rPr>
              <a:t> </a:t>
            </a:r>
            <a:r>
              <a:rPr lang="ru-RU" sz="2800" b="0" i="0" dirty="0" err="1">
                <a:solidFill>
                  <a:srgbClr val="333333"/>
                </a:solidFill>
                <a:effectLst/>
              </a:rPr>
              <a:t>Бейтарап</a:t>
            </a:r>
            <a:r>
              <a:rPr lang="ru-RU" sz="2800" b="0" i="0" dirty="0">
                <a:solidFill>
                  <a:srgbClr val="333333"/>
                </a:solidFill>
                <a:effectLst/>
              </a:rPr>
              <a:t> немесе </a:t>
            </a:r>
            <a:r>
              <a:rPr lang="ru-RU" sz="2800" b="0" i="0" dirty="0" err="1">
                <a:solidFill>
                  <a:srgbClr val="333333"/>
                </a:solidFill>
                <a:effectLst/>
              </a:rPr>
              <a:t>жағымды</a:t>
            </a:r>
            <a:r>
              <a:rPr lang="ru-RU" sz="2800" b="0" i="0" dirty="0">
                <a:solidFill>
                  <a:srgbClr val="333333"/>
                </a:solidFill>
                <a:effectLst/>
              </a:rPr>
              <a:t> </a:t>
            </a:r>
            <a:r>
              <a:rPr lang="ru-RU" sz="2800" b="0" i="0" dirty="0" err="1">
                <a:solidFill>
                  <a:srgbClr val="333333"/>
                </a:solidFill>
                <a:effectLst/>
              </a:rPr>
              <a:t>сәттермен</a:t>
            </a:r>
            <a:r>
              <a:rPr lang="ru-RU" sz="2800" b="0" i="0" dirty="0">
                <a:solidFill>
                  <a:srgbClr val="333333"/>
                </a:solidFill>
                <a:effectLst/>
              </a:rPr>
              <a:t> </a:t>
            </a:r>
            <a:r>
              <a:rPr lang="ru-RU" sz="2800" b="0" i="0" dirty="0" err="1">
                <a:solidFill>
                  <a:srgbClr val="333333"/>
                </a:solidFill>
                <a:effectLst/>
              </a:rPr>
              <a:t>аяқтауға</a:t>
            </a:r>
            <a:r>
              <a:rPr lang="ru-RU" sz="2800" b="0" i="0" dirty="0">
                <a:solidFill>
                  <a:srgbClr val="333333"/>
                </a:solidFill>
                <a:effectLst/>
              </a:rPr>
              <a:t> </a:t>
            </a:r>
            <a:r>
              <a:rPr lang="ru-RU" sz="2800" b="0" i="0" dirty="0" err="1">
                <a:solidFill>
                  <a:srgbClr val="333333"/>
                </a:solidFill>
                <a:effectLst/>
              </a:rPr>
              <a:t>тырысыңдар</a:t>
            </a:r>
            <a:r>
              <a:rPr lang="ru-RU" sz="2800" b="0" i="0" dirty="0">
                <a:solidFill>
                  <a:srgbClr val="333333"/>
                </a:solidFill>
                <a:effectLst/>
              </a:rPr>
              <a:t> – </a:t>
            </a:r>
            <a:r>
              <a:rPr lang="ru-RU" sz="2800" b="0" i="0" dirty="0" err="1">
                <a:solidFill>
                  <a:srgbClr val="333333"/>
                </a:solidFill>
                <a:effectLst/>
              </a:rPr>
              <a:t>үнемі</a:t>
            </a:r>
            <a:r>
              <a:rPr lang="ru-RU" sz="2800" b="0" i="0" dirty="0">
                <a:solidFill>
                  <a:srgbClr val="333333"/>
                </a:solidFill>
                <a:effectLst/>
              </a:rPr>
              <a:t> </a:t>
            </a:r>
            <a:r>
              <a:rPr lang="ru-RU" sz="2800" b="0" i="0" dirty="0" err="1">
                <a:solidFill>
                  <a:srgbClr val="333333"/>
                </a:solidFill>
                <a:effectLst/>
              </a:rPr>
              <a:t>ашу</a:t>
            </a:r>
            <a:r>
              <a:rPr lang="ru-RU" sz="2800" b="0" i="0" dirty="0">
                <a:solidFill>
                  <a:srgbClr val="333333"/>
                </a:solidFill>
                <a:effectLst/>
              </a:rPr>
              <a:t> мен </a:t>
            </a:r>
            <a:r>
              <a:rPr lang="ru-RU" sz="2800" b="0" i="0" dirty="0" err="1">
                <a:solidFill>
                  <a:srgbClr val="333333"/>
                </a:solidFill>
                <a:effectLst/>
              </a:rPr>
              <a:t>реніш</a:t>
            </a:r>
            <a:r>
              <a:rPr lang="ru-RU" sz="2800" b="0" i="0" dirty="0">
                <a:solidFill>
                  <a:srgbClr val="333333"/>
                </a:solidFill>
                <a:effectLst/>
              </a:rPr>
              <a:t> </a:t>
            </a:r>
            <a:r>
              <a:rPr lang="ru-RU" sz="2800" b="0" i="0" dirty="0" err="1">
                <a:solidFill>
                  <a:srgbClr val="333333"/>
                </a:solidFill>
                <a:effectLst/>
              </a:rPr>
              <a:t>сезінген</a:t>
            </a:r>
            <a:r>
              <a:rPr lang="ru-RU" sz="2800" b="0" i="0" dirty="0">
                <a:solidFill>
                  <a:srgbClr val="333333"/>
                </a:solidFill>
                <a:effectLst/>
              </a:rPr>
              <a:t> </a:t>
            </a:r>
            <a:r>
              <a:rPr lang="ru-RU" sz="2800" b="0" i="0" dirty="0" err="1">
                <a:solidFill>
                  <a:srgbClr val="333333"/>
                </a:solidFill>
                <a:effectLst/>
              </a:rPr>
              <a:t>жоқсыңдар</a:t>
            </a:r>
            <a:r>
              <a:rPr lang="ru-RU" sz="2800" b="0" i="0" dirty="0">
                <a:solidFill>
                  <a:srgbClr val="333333"/>
                </a:solidFill>
                <a:effectLst/>
              </a:rPr>
              <a:t> </a:t>
            </a:r>
            <a:r>
              <a:rPr lang="ru-RU" sz="2800" b="0" i="0" dirty="0" err="1">
                <a:solidFill>
                  <a:srgbClr val="333333"/>
                </a:solidFill>
                <a:effectLst/>
              </a:rPr>
              <a:t>ғой</a:t>
            </a:r>
            <a:r>
              <a:rPr lang="ru-RU" sz="2800" b="0" i="0" dirty="0">
                <a:solidFill>
                  <a:srgbClr val="333333"/>
                </a:solidFill>
                <a:effectLst/>
              </a:rPr>
              <a:t>. </a:t>
            </a:r>
            <a:endParaRPr lang="aa-ET" sz="2800" dirty="0"/>
          </a:p>
        </p:txBody>
      </p:sp>
      <p:pic>
        <p:nvPicPr>
          <p:cNvPr id="1026" name="Picture 2" descr="Hoe Napoleon op Elba belandde | Historiek">
            <a:extLst>
              <a:ext uri="{FF2B5EF4-FFF2-40B4-BE49-F238E27FC236}">
                <a16:creationId xmlns:a16="http://schemas.microsoft.com/office/drawing/2014/main" id="{82948D35-461F-4587-9CE3-971F3A48ABC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0" y="0"/>
            <a:ext cx="3458058" cy="2322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4608227"/>
      </p:ext>
    </p:extLst>
  </p:cSld>
  <p:clrMapOvr>
    <a:masterClrMapping/>
  </p:clrMapOvr>
  <p:transition advTm="2000">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9860" y="2017866"/>
            <a:ext cx="11432279" cy="4351338"/>
          </a:xfrm>
        </p:spPr>
        <p:txBody>
          <a:bodyPr>
            <a:normAutofit/>
          </a:bodyPr>
          <a:lstStyle/>
          <a:p>
            <a:pPr marL="0" indent="0" algn="ctr">
              <a:lnSpc>
                <a:spcPct val="100000"/>
              </a:lnSpc>
              <a:spcBef>
                <a:spcPts val="600"/>
              </a:spcBef>
              <a:spcAft>
                <a:spcPts val="600"/>
              </a:spcAft>
              <a:buNone/>
            </a:pPr>
            <a:r>
              <a:rPr lang="ru-RU" sz="3200" b="1" i="1" dirty="0" err="1">
                <a:solidFill>
                  <a:srgbClr val="0070C0"/>
                </a:solidFill>
              </a:rPr>
              <a:t>Жүйке</a:t>
            </a:r>
            <a:r>
              <a:rPr lang="ru-RU" sz="3200" b="1" i="1" dirty="0">
                <a:solidFill>
                  <a:srgbClr val="0070C0"/>
                </a:solidFill>
              </a:rPr>
              <a:t> </a:t>
            </a:r>
            <a:r>
              <a:rPr lang="ru-RU" sz="3200" b="1" i="1" dirty="0" err="1">
                <a:solidFill>
                  <a:srgbClr val="0070C0"/>
                </a:solidFill>
              </a:rPr>
              <a:t>қозуынан</a:t>
            </a:r>
            <a:r>
              <a:rPr lang="ru-RU" sz="3200" b="1" i="1" dirty="0">
                <a:solidFill>
                  <a:srgbClr val="0070C0"/>
                </a:solidFill>
              </a:rPr>
              <a:t> </a:t>
            </a:r>
            <a:r>
              <a:rPr lang="ru-RU" sz="3200" b="1" i="1" dirty="0" err="1">
                <a:solidFill>
                  <a:srgbClr val="0070C0"/>
                </a:solidFill>
              </a:rPr>
              <a:t>және</a:t>
            </a:r>
            <a:r>
              <a:rPr lang="ru-RU" sz="3200" b="1" i="1" dirty="0">
                <a:solidFill>
                  <a:srgbClr val="0070C0"/>
                </a:solidFill>
              </a:rPr>
              <a:t> </a:t>
            </a:r>
            <a:r>
              <a:rPr lang="ru-RU" sz="3200" b="1" i="1" dirty="0" err="1">
                <a:solidFill>
                  <a:srgbClr val="0070C0"/>
                </a:solidFill>
              </a:rPr>
              <a:t>стресстен</a:t>
            </a:r>
            <a:r>
              <a:rPr lang="ru-RU" sz="3200" b="1" i="1" dirty="0">
                <a:solidFill>
                  <a:srgbClr val="0070C0"/>
                </a:solidFill>
              </a:rPr>
              <a:t> </a:t>
            </a:r>
            <a:r>
              <a:rPr lang="ru-RU" sz="3200" b="1" i="1" dirty="0" err="1">
                <a:solidFill>
                  <a:srgbClr val="0070C0"/>
                </a:solidFill>
              </a:rPr>
              <a:t>арылудың</a:t>
            </a:r>
            <a:r>
              <a:rPr lang="ru-RU" sz="3200" b="1" i="1" dirty="0">
                <a:solidFill>
                  <a:srgbClr val="0070C0"/>
                </a:solidFill>
              </a:rPr>
              <a:t> </a:t>
            </a:r>
            <a:r>
              <a:rPr lang="ru-RU" sz="3200" b="1" i="1" dirty="0" err="1">
                <a:solidFill>
                  <a:srgbClr val="0070C0"/>
                </a:solidFill>
              </a:rPr>
              <a:t>өмірлік</a:t>
            </a:r>
            <a:r>
              <a:rPr lang="ru-RU" sz="3200" b="1" i="1" dirty="0">
                <a:solidFill>
                  <a:srgbClr val="0070C0"/>
                </a:solidFill>
              </a:rPr>
              <a:t> </a:t>
            </a:r>
            <a:r>
              <a:rPr lang="ru-RU" sz="3200" b="1" i="1" dirty="0" err="1">
                <a:solidFill>
                  <a:srgbClr val="0070C0"/>
                </a:solidFill>
              </a:rPr>
              <a:t>маңызы</a:t>
            </a:r>
            <a:r>
              <a:rPr lang="ru-RU" sz="3200" b="1" i="1" dirty="0">
                <a:solidFill>
                  <a:srgbClr val="0070C0"/>
                </a:solidFill>
              </a:rPr>
              <a:t> бар, </a:t>
            </a:r>
            <a:r>
              <a:rPr lang="ru-RU" sz="3200" b="1" i="1" dirty="0" err="1">
                <a:solidFill>
                  <a:srgbClr val="0070C0"/>
                </a:solidFill>
              </a:rPr>
              <a:t>әрі</a:t>
            </a:r>
            <a:r>
              <a:rPr lang="ru-RU" sz="3200" b="1" i="1" dirty="0">
                <a:solidFill>
                  <a:srgbClr val="0070C0"/>
                </a:solidFill>
              </a:rPr>
              <a:t> </a:t>
            </a:r>
            <a:r>
              <a:rPr lang="ru-RU" sz="3200" b="1" i="1" dirty="0" err="1">
                <a:solidFill>
                  <a:srgbClr val="0070C0"/>
                </a:solidFill>
              </a:rPr>
              <a:t>мейлінше</a:t>
            </a:r>
            <a:r>
              <a:rPr lang="ru-RU" sz="3200" b="1" i="1" dirty="0">
                <a:solidFill>
                  <a:srgbClr val="0070C0"/>
                </a:solidFill>
              </a:rPr>
              <a:t> </a:t>
            </a:r>
            <a:r>
              <a:rPr lang="ru-RU" sz="3200" b="1" i="1" dirty="0" err="1">
                <a:solidFill>
                  <a:srgbClr val="0070C0"/>
                </a:solidFill>
              </a:rPr>
              <a:t>қажет</a:t>
            </a:r>
            <a:r>
              <a:rPr lang="ru-RU" sz="3200" b="1" i="1" dirty="0">
                <a:solidFill>
                  <a:srgbClr val="0070C0"/>
                </a:solidFill>
              </a:rPr>
              <a:t>. </a:t>
            </a:r>
          </a:p>
          <a:p>
            <a:pPr marL="0" indent="0" algn="ctr">
              <a:lnSpc>
                <a:spcPct val="100000"/>
              </a:lnSpc>
              <a:spcBef>
                <a:spcPts val="600"/>
              </a:spcBef>
              <a:spcAft>
                <a:spcPts val="600"/>
              </a:spcAft>
              <a:buNone/>
            </a:pPr>
            <a:r>
              <a:rPr lang="ru-RU" sz="3200" b="1" i="1" dirty="0" err="1">
                <a:solidFill>
                  <a:srgbClr val="00B0F0"/>
                </a:solidFill>
              </a:rPr>
              <a:t>Бұл</a:t>
            </a:r>
            <a:r>
              <a:rPr lang="ru-RU" sz="3200" b="1" i="1" dirty="0">
                <a:solidFill>
                  <a:srgbClr val="00B0F0"/>
                </a:solidFill>
              </a:rPr>
              <a:t>, </a:t>
            </a:r>
            <a:r>
              <a:rPr lang="ru-RU" sz="3200" b="1" i="1" dirty="0" err="1">
                <a:solidFill>
                  <a:srgbClr val="00B0F0"/>
                </a:solidFill>
              </a:rPr>
              <a:t>мысалы</a:t>
            </a:r>
            <a:r>
              <a:rPr lang="ru-RU" sz="3200" b="1" i="1" dirty="0">
                <a:solidFill>
                  <a:srgbClr val="00B0F0"/>
                </a:solidFill>
              </a:rPr>
              <a:t>, </a:t>
            </a:r>
            <a:r>
              <a:rPr lang="ru-RU" sz="3200" b="1" i="1" dirty="0" err="1">
                <a:solidFill>
                  <a:srgbClr val="00B0F0"/>
                </a:solidFill>
              </a:rPr>
              <a:t>тіс</a:t>
            </a:r>
            <a:r>
              <a:rPr lang="ru-RU" sz="3200" b="1" i="1" dirty="0">
                <a:solidFill>
                  <a:srgbClr val="00B0F0"/>
                </a:solidFill>
              </a:rPr>
              <a:t> </a:t>
            </a:r>
            <a:r>
              <a:rPr lang="ru-RU" sz="3200" b="1" i="1" dirty="0" err="1">
                <a:solidFill>
                  <a:srgbClr val="00B0F0"/>
                </a:solidFill>
              </a:rPr>
              <a:t>тазалау</a:t>
            </a:r>
            <a:r>
              <a:rPr lang="ru-RU" sz="3200" b="1" i="1" dirty="0">
                <a:solidFill>
                  <a:srgbClr val="00B0F0"/>
                </a:solidFill>
              </a:rPr>
              <a:t> </a:t>
            </a:r>
            <a:r>
              <a:rPr lang="ru-RU" sz="3200" b="1" i="1" dirty="0" err="1">
                <a:solidFill>
                  <a:srgbClr val="00B0F0"/>
                </a:solidFill>
              </a:rPr>
              <a:t>сияқты</a:t>
            </a:r>
            <a:r>
              <a:rPr lang="ru-RU" sz="3200" b="1" i="1" dirty="0">
                <a:solidFill>
                  <a:srgbClr val="00B0F0"/>
                </a:solidFill>
              </a:rPr>
              <a:t> </a:t>
            </a:r>
            <a:r>
              <a:rPr lang="ru-RU" sz="3200" b="1" i="1" dirty="0" err="1">
                <a:solidFill>
                  <a:srgbClr val="00B0F0"/>
                </a:solidFill>
              </a:rPr>
              <a:t>күнделікті</a:t>
            </a:r>
            <a:r>
              <a:rPr lang="ru-RU" sz="3200" b="1" i="1" dirty="0">
                <a:solidFill>
                  <a:srgbClr val="00B0F0"/>
                </a:solidFill>
              </a:rPr>
              <a:t> </a:t>
            </a:r>
            <a:r>
              <a:rPr lang="ru-RU" sz="3200" b="1" i="1" dirty="0" err="1">
                <a:solidFill>
                  <a:srgbClr val="00B0F0"/>
                </a:solidFill>
              </a:rPr>
              <a:t>нормаға</a:t>
            </a:r>
            <a:r>
              <a:rPr lang="ru-RU" sz="3200" b="1" i="1" dirty="0">
                <a:solidFill>
                  <a:srgbClr val="00B0F0"/>
                </a:solidFill>
              </a:rPr>
              <a:t> </a:t>
            </a:r>
            <a:r>
              <a:rPr lang="ru-RU" sz="3200" b="1" i="1" dirty="0" err="1">
                <a:solidFill>
                  <a:srgbClr val="00B0F0"/>
                </a:solidFill>
              </a:rPr>
              <a:t>айналуы</a:t>
            </a:r>
            <a:r>
              <a:rPr lang="ru-RU" sz="3200" b="1" i="1" dirty="0">
                <a:solidFill>
                  <a:srgbClr val="00B0F0"/>
                </a:solidFill>
              </a:rPr>
              <a:t> </a:t>
            </a:r>
            <a:r>
              <a:rPr lang="ru-RU" sz="3200" b="1" i="1" dirty="0" err="1">
                <a:solidFill>
                  <a:srgbClr val="00B0F0"/>
                </a:solidFill>
              </a:rPr>
              <a:t>тиіс</a:t>
            </a:r>
            <a:r>
              <a:rPr lang="ru-RU" sz="3200" b="1" i="1" dirty="0">
                <a:solidFill>
                  <a:srgbClr val="00B0F0"/>
                </a:solidFill>
              </a:rPr>
              <a:t>. </a:t>
            </a:r>
          </a:p>
          <a:p>
            <a:pPr marL="0" indent="0" algn="ctr">
              <a:lnSpc>
                <a:spcPct val="100000"/>
              </a:lnSpc>
              <a:spcBef>
                <a:spcPts val="600"/>
              </a:spcBef>
              <a:spcAft>
                <a:spcPts val="600"/>
              </a:spcAft>
              <a:buNone/>
            </a:pPr>
            <a:r>
              <a:rPr lang="ru-RU" sz="3200" b="1" i="1" dirty="0" err="1">
                <a:solidFill>
                  <a:srgbClr val="0070C0"/>
                </a:solidFill>
              </a:rPr>
              <a:t>Өздеріңе</a:t>
            </a:r>
            <a:r>
              <a:rPr lang="ru-RU" sz="3200" b="1" i="1" dirty="0">
                <a:solidFill>
                  <a:srgbClr val="0070C0"/>
                </a:solidFill>
              </a:rPr>
              <a:t> </a:t>
            </a:r>
            <a:r>
              <a:rPr lang="ru-RU" sz="3200" b="1" i="1" dirty="0" err="1">
                <a:solidFill>
                  <a:srgbClr val="0070C0"/>
                </a:solidFill>
              </a:rPr>
              <a:t>демалыс</a:t>
            </a:r>
            <a:r>
              <a:rPr lang="ru-RU" sz="3200" b="1" i="1" dirty="0">
                <a:solidFill>
                  <a:srgbClr val="0070C0"/>
                </a:solidFill>
              </a:rPr>
              <a:t> </a:t>
            </a:r>
            <a:r>
              <a:rPr lang="ru-RU" sz="3200" b="1" i="1" dirty="0" err="1">
                <a:solidFill>
                  <a:srgbClr val="0070C0"/>
                </a:solidFill>
              </a:rPr>
              <a:t>беріңдер</a:t>
            </a:r>
            <a:r>
              <a:rPr lang="ru-RU" sz="3200" b="1" i="1" dirty="0">
                <a:solidFill>
                  <a:srgbClr val="0070C0"/>
                </a:solidFill>
              </a:rPr>
              <a:t>, ара-</a:t>
            </a:r>
            <a:r>
              <a:rPr lang="ru-RU" sz="3200" b="1" i="1" dirty="0" err="1">
                <a:solidFill>
                  <a:srgbClr val="0070C0"/>
                </a:solidFill>
              </a:rPr>
              <a:t>тұра</a:t>
            </a:r>
            <a:r>
              <a:rPr lang="ru-RU" sz="3200" b="1" i="1" dirty="0">
                <a:solidFill>
                  <a:srgbClr val="0070C0"/>
                </a:solidFill>
              </a:rPr>
              <a:t> «</a:t>
            </a:r>
            <a:r>
              <a:rPr lang="ru-RU" sz="3200" b="1" i="1" dirty="0" err="1">
                <a:solidFill>
                  <a:srgbClr val="0070C0"/>
                </a:solidFill>
              </a:rPr>
              <a:t>үзіліс</a:t>
            </a:r>
            <a:r>
              <a:rPr lang="ru-RU" sz="3200" b="1" i="1" dirty="0">
                <a:solidFill>
                  <a:srgbClr val="0070C0"/>
                </a:solidFill>
              </a:rPr>
              <a:t>» </a:t>
            </a:r>
            <a:r>
              <a:rPr lang="ru-RU" sz="3200" b="1" i="1" dirty="0" err="1">
                <a:solidFill>
                  <a:srgbClr val="0070C0"/>
                </a:solidFill>
              </a:rPr>
              <a:t>жасап</a:t>
            </a:r>
            <a:r>
              <a:rPr lang="ru-RU" sz="3200" b="1" i="1" dirty="0">
                <a:solidFill>
                  <a:srgbClr val="0070C0"/>
                </a:solidFill>
              </a:rPr>
              <a:t> </a:t>
            </a:r>
            <a:r>
              <a:rPr lang="ru-RU" sz="3200" b="1" i="1" dirty="0" err="1">
                <a:solidFill>
                  <a:srgbClr val="0070C0"/>
                </a:solidFill>
              </a:rPr>
              <a:t>тұрыңдар</a:t>
            </a:r>
            <a:r>
              <a:rPr lang="ru-RU" sz="3200" b="1" i="1" dirty="0">
                <a:solidFill>
                  <a:srgbClr val="0070C0"/>
                </a:solidFill>
              </a:rPr>
              <a:t>. </a:t>
            </a:r>
            <a:r>
              <a:rPr lang="ru-RU" sz="3200" b="1" i="1" dirty="0" err="1">
                <a:solidFill>
                  <a:srgbClr val="0070C0"/>
                </a:solidFill>
              </a:rPr>
              <a:t>Өздерің</a:t>
            </a:r>
            <a:r>
              <a:rPr lang="ru-RU" sz="3200" b="1" i="1" dirty="0">
                <a:solidFill>
                  <a:srgbClr val="0070C0"/>
                </a:solidFill>
              </a:rPr>
              <a:t> </a:t>
            </a:r>
            <a:r>
              <a:rPr lang="ru-RU" sz="3200" b="1" i="1" dirty="0" err="1">
                <a:solidFill>
                  <a:srgbClr val="0070C0"/>
                </a:solidFill>
              </a:rPr>
              <a:t>жақсы</a:t>
            </a:r>
            <a:r>
              <a:rPr lang="ru-RU" sz="3200" b="1" i="1" dirty="0">
                <a:solidFill>
                  <a:srgbClr val="0070C0"/>
                </a:solidFill>
              </a:rPr>
              <a:t> </a:t>
            </a:r>
            <a:r>
              <a:rPr lang="ru-RU" sz="3200" b="1" i="1" dirty="0" err="1">
                <a:solidFill>
                  <a:srgbClr val="0070C0"/>
                </a:solidFill>
              </a:rPr>
              <a:t>көретін</a:t>
            </a:r>
            <a:r>
              <a:rPr lang="ru-RU" sz="3200" b="1" i="1" dirty="0">
                <a:solidFill>
                  <a:srgbClr val="0070C0"/>
                </a:solidFill>
              </a:rPr>
              <a:t>, </a:t>
            </a:r>
            <a:r>
              <a:rPr lang="ru-RU" sz="3200" b="1" i="1" dirty="0" err="1">
                <a:solidFill>
                  <a:srgbClr val="0070C0"/>
                </a:solidFill>
              </a:rPr>
              <a:t>жағымды</a:t>
            </a:r>
            <a:r>
              <a:rPr lang="ru-RU" sz="3200" b="1" i="1" dirty="0">
                <a:solidFill>
                  <a:srgbClr val="0070C0"/>
                </a:solidFill>
              </a:rPr>
              <a:t>, </a:t>
            </a:r>
            <a:r>
              <a:rPr lang="ru-RU" sz="3200" b="1" i="1" dirty="0" err="1">
                <a:solidFill>
                  <a:srgbClr val="0070C0"/>
                </a:solidFill>
              </a:rPr>
              <a:t>босаңсуға</a:t>
            </a:r>
            <a:r>
              <a:rPr lang="ru-RU" sz="3200" b="1" i="1" dirty="0">
                <a:solidFill>
                  <a:srgbClr val="0070C0"/>
                </a:solidFill>
              </a:rPr>
              <a:t> </a:t>
            </a:r>
            <a:r>
              <a:rPr lang="ru-RU" sz="3200" b="1" i="1" dirty="0" err="1">
                <a:solidFill>
                  <a:srgbClr val="0070C0"/>
                </a:solidFill>
              </a:rPr>
              <a:t>көмектесетін</a:t>
            </a:r>
            <a:r>
              <a:rPr lang="ru-RU" sz="3200" b="1" i="1" dirty="0">
                <a:solidFill>
                  <a:srgbClr val="0070C0"/>
                </a:solidFill>
              </a:rPr>
              <a:t> </a:t>
            </a:r>
            <a:r>
              <a:rPr lang="ru-RU" sz="3200" b="1" i="1" dirty="0" err="1">
                <a:solidFill>
                  <a:srgbClr val="0070C0"/>
                </a:solidFill>
              </a:rPr>
              <a:t>іспен</a:t>
            </a:r>
            <a:r>
              <a:rPr lang="ru-RU" sz="3200" b="1" i="1" dirty="0">
                <a:solidFill>
                  <a:srgbClr val="0070C0"/>
                </a:solidFill>
              </a:rPr>
              <a:t> бес не он минут </a:t>
            </a:r>
            <a:r>
              <a:rPr lang="ru-RU" sz="3200" b="1" i="1" dirty="0" err="1">
                <a:solidFill>
                  <a:srgbClr val="0070C0"/>
                </a:solidFill>
              </a:rPr>
              <a:t>айналысыңдар</a:t>
            </a:r>
            <a:r>
              <a:rPr lang="ru-RU" sz="3200" b="1" i="1" dirty="0">
                <a:solidFill>
                  <a:srgbClr val="0070C0"/>
                </a:solidFill>
              </a:rPr>
              <a:t>.</a:t>
            </a:r>
          </a:p>
        </p:txBody>
      </p:sp>
      <p:pic>
        <p:nvPicPr>
          <p:cNvPr id="3074" name="Picture 2" descr="C:\Users\User\Pictures\Без названия (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0653" y="0"/>
            <a:ext cx="2521834" cy="19213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73566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User\Pictures\unnamed (2).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19536" y="332657"/>
            <a:ext cx="8352928" cy="615417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863753" y="4751597"/>
            <a:ext cx="4085990" cy="830997"/>
          </a:xfrm>
          <a:prstGeom prst="rect">
            <a:avLst/>
          </a:prstGeom>
          <a:noFill/>
        </p:spPr>
        <p:txBody>
          <a:bodyPr wrap="none" rtlCol="0">
            <a:spAutoFit/>
          </a:bodyPr>
          <a:lstStyle/>
          <a:p>
            <a:r>
              <a:rPr lang="ru-RU" sz="4800" b="1" dirty="0" err="1">
                <a:effectLst>
                  <a:outerShdw blurRad="38100" dist="38100" dir="2700000" algn="tl">
                    <a:srgbClr val="000000">
                      <a:alpha val="43137"/>
                    </a:srgbClr>
                  </a:outerShdw>
                </a:effectLst>
              </a:rPr>
              <a:t>Кері</a:t>
            </a:r>
            <a:r>
              <a:rPr lang="ru-RU" sz="4800" b="1" dirty="0">
                <a:effectLst>
                  <a:outerShdw blurRad="38100" dist="38100" dir="2700000" algn="tl">
                    <a:srgbClr val="000000">
                      <a:alpha val="43137"/>
                    </a:srgbClr>
                  </a:outerShdw>
                </a:effectLst>
              </a:rPr>
              <a:t> </a:t>
            </a:r>
            <a:r>
              <a:rPr lang="ru-RU" sz="4800" b="1" dirty="0" err="1">
                <a:effectLst>
                  <a:outerShdw blurRad="38100" dist="38100" dir="2700000" algn="tl">
                    <a:srgbClr val="000000">
                      <a:alpha val="43137"/>
                    </a:srgbClr>
                  </a:outerShdw>
                </a:effectLst>
              </a:rPr>
              <a:t>байланыс</a:t>
            </a:r>
            <a:endParaRPr lang="ru-RU"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8668626"/>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71600" y="2560776"/>
            <a:ext cx="9448800" cy="3126317"/>
          </a:xfrm>
        </p:spPr>
        <p:txBody>
          <a:bodyPr>
            <a:normAutofit fontScale="90000"/>
          </a:bodyPr>
          <a:lstStyle/>
          <a:p>
            <a:r>
              <a:rPr lang="ru-RU" sz="4667" b="1" dirty="0" err="1">
                <a:solidFill>
                  <a:srgbClr val="05856D"/>
                </a:solidFill>
                <a:latin typeface="+mn-lt"/>
                <a:ea typeface="Open Sans Light" charset="0"/>
                <a:cs typeface="Open Sans Light" charset="0"/>
              </a:rPr>
              <a:t>Қатысқаныңызға</a:t>
            </a:r>
            <a:r>
              <a:rPr lang="ru-RU" sz="4667" b="1" dirty="0">
                <a:solidFill>
                  <a:srgbClr val="05856D"/>
                </a:solidFill>
                <a:latin typeface="+mn-lt"/>
                <a:ea typeface="Open Sans Light" charset="0"/>
                <a:cs typeface="Open Sans Light" charset="0"/>
              </a:rPr>
              <a:t> </a:t>
            </a:r>
            <a:r>
              <a:rPr lang="ru-RU" sz="4667" b="1" dirty="0" err="1">
                <a:solidFill>
                  <a:srgbClr val="05856D"/>
                </a:solidFill>
                <a:latin typeface="+mn-lt"/>
                <a:ea typeface="Open Sans Light" charset="0"/>
                <a:cs typeface="Open Sans Light" charset="0"/>
              </a:rPr>
              <a:t>рақмет</a:t>
            </a:r>
            <a:r>
              <a:rPr lang="ru-RU" sz="4667" b="1" dirty="0">
                <a:solidFill>
                  <a:srgbClr val="05856D"/>
                </a:solidFill>
                <a:latin typeface="+mn-lt"/>
                <a:ea typeface="Open Sans Light" charset="0"/>
                <a:cs typeface="Open Sans Light" charset="0"/>
              </a:rPr>
              <a:t>!</a:t>
            </a:r>
            <a:br>
              <a:rPr lang="ru-RU" sz="4667" b="1" dirty="0">
                <a:solidFill>
                  <a:srgbClr val="05856D"/>
                </a:solidFill>
                <a:latin typeface="+mn-lt"/>
                <a:ea typeface="Open Sans Light" charset="0"/>
                <a:cs typeface="Open Sans Light" charset="0"/>
              </a:rPr>
            </a:br>
            <a:br>
              <a:rPr lang="ru-RU" sz="3100" b="1" dirty="0">
                <a:solidFill>
                  <a:srgbClr val="05856D"/>
                </a:solidFill>
                <a:latin typeface="+mn-lt"/>
                <a:ea typeface="Open Sans Light" charset="0"/>
                <a:cs typeface="Open Sans Light" charset="0"/>
              </a:rPr>
            </a:br>
            <a:r>
              <a:rPr lang="ru-RU" sz="4667" b="1" dirty="0" err="1">
                <a:solidFill>
                  <a:srgbClr val="05856D"/>
                </a:solidFill>
                <a:latin typeface="+mn-lt"/>
                <a:ea typeface="Open Sans Light" charset="0"/>
                <a:cs typeface="Open Sans Light" charset="0"/>
              </a:rPr>
              <a:t>Сіз</a:t>
            </a:r>
            <a:r>
              <a:rPr lang="ru-RU" sz="4667" b="1" dirty="0">
                <a:solidFill>
                  <a:srgbClr val="05856D"/>
                </a:solidFill>
                <a:latin typeface="+mn-lt"/>
                <a:ea typeface="Open Sans Light" charset="0"/>
                <a:cs typeface="Open Sans Light" charset="0"/>
              </a:rPr>
              <a:t> </a:t>
            </a:r>
            <a:r>
              <a:rPr lang="ru-RU" sz="4667" b="1" dirty="0" err="1">
                <a:solidFill>
                  <a:srgbClr val="05856D"/>
                </a:solidFill>
                <a:latin typeface="+mn-lt"/>
                <a:ea typeface="Open Sans Light" charset="0"/>
                <a:cs typeface="Open Sans Light" charset="0"/>
              </a:rPr>
              <a:t>менімен</a:t>
            </a:r>
            <a:r>
              <a:rPr lang="ru-RU" sz="4667" b="1" dirty="0">
                <a:solidFill>
                  <a:srgbClr val="05856D"/>
                </a:solidFill>
                <a:latin typeface="+mn-lt"/>
                <a:ea typeface="Open Sans Light" charset="0"/>
                <a:cs typeface="Open Sans Light" charset="0"/>
              </a:rPr>
              <a:t> </a:t>
            </a:r>
            <a:r>
              <a:rPr lang="ru-RU" sz="4667" b="1" dirty="0" err="1">
                <a:solidFill>
                  <a:srgbClr val="05856D"/>
                </a:solidFill>
                <a:latin typeface="+mn-lt"/>
                <a:ea typeface="Open Sans Light" charset="0"/>
                <a:cs typeface="Open Sans Light" charset="0"/>
              </a:rPr>
              <a:t>кез</a:t>
            </a:r>
            <a:r>
              <a:rPr lang="en-GB" sz="4667" b="1" dirty="0">
                <a:solidFill>
                  <a:srgbClr val="05856D"/>
                </a:solidFill>
                <a:latin typeface="+mn-lt"/>
                <a:ea typeface="Open Sans Light" charset="0"/>
                <a:cs typeface="Open Sans Light" charset="0"/>
              </a:rPr>
              <a:t>-</a:t>
            </a:r>
            <a:r>
              <a:rPr lang="kk-KZ" sz="4667" b="1" dirty="0">
                <a:solidFill>
                  <a:srgbClr val="05856D"/>
                </a:solidFill>
                <a:latin typeface="+mn-lt"/>
                <a:ea typeface="Open Sans Light" charset="0"/>
                <a:cs typeface="Open Sans Light" charset="0"/>
              </a:rPr>
              <a:t>келген уақытта келесі байланыс мәліметтері арқылы хабарласа аласыз</a:t>
            </a:r>
            <a:r>
              <a:rPr lang="ru-RU" sz="4667" b="1" dirty="0">
                <a:solidFill>
                  <a:srgbClr val="05856D"/>
                </a:solidFill>
                <a:latin typeface="+mn-lt"/>
                <a:ea typeface="Open Sans Light" charset="0"/>
                <a:cs typeface="Open Sans Light" charset="0"/>
              </a:rPr>
              <a:t>:</a:t>
            </a:r>
            <a:br>
              <a:rPr lang="ru-RU" sz="4667" b="1" dirty="0">
                <a:solidFill>
                  <a:srgbClr val="05856D"/>
                </a:solidFill>
                <a:latin typeface="+mn-lt"/>
                <a:ea typeface="Open Sans Light" charset="0"/>
                <a:cs typeface="Open Sans Light" charset="0"/>
              </a:rPr>
            </a:br>
            <a:r>
              <a:rPr lang="ru-RU" sz="4667" b="1" dirty="0">
                <a:solidFill>
                  <a:srgbClr val="05856D"/>
                </a:solidFill>
                <a:latin typeface="+mn-lt"/>
                <a:ea typeface="Open Sans Light" charset="0"/>
                <a:cs typeface="Open Sans Light" charset="0"/>
              </a:rPr>
              <a:t>Т.А.Ә. ______________</a:t>
            </a:r>
            <a:br>
              <a:rPr lang="ru-RU" sz="4667" b="1" dirty="0">
                <a:solidFill>
                  <a:srgbClr val="05856D"/>
                </a:solidFill>
                <a:latin typeface="+mn-lt"/>
                <a:ea typeface="Open Sans Light" charset="0"/>
                <a:cs typeface="Open Sans Light" charset="0"/>
              </a:rPr>
            </a:br>
            <a:r>
              <a:rPr lang="ru-RU" sz="4667" b="1" dirty="0" err="1">
                <a:solidFill>
                  <a:srgbClr val="05856D"/>
                </a:solidFill>
                <a:latin typeface="+mn-lt"/>
                <a:ea typeface="Open Sans Light" charset="0"/>
                <a:cs typeface="Open Sans Light" charset="0"/>
              </a:rPr>
              <a:t>мектеп</a:t>
            </a:r>
            <a:r>
              <a:rPr lang="ru-RU" sz="4667" b="1" dirty="0">
                <a:solidFill>
                  <a:srgbClr val="05856D"/>
                </a:solidFill>
                <a:latin typeface="+mn-lt"/>
                <a:ea typeface="Open Sans Light" charset="0"/>
                <a:cs typeface="Open Sans Light" charset="0"/>
              </a:rPr>
              <a:t>/колледж педагог-</a:t>
            </a:r>
            <a:r>
              <a:rPr lang="ru-RU" sz="4667" b="1" dirty="0" err="1">
                <a:solidFill>
                  <a:srgbClr val="05856D"/>
                </a:solidFill>
                <a:latin typeface="+mn-lt"/>
                <a:ea typeface="Open Sans Light" charset="0"/>
                <a:cs typeface="Open Sans Light" charset="0"/>
              </a:rPr>
              <a:t>психологы</a:t>
            </a:r>
            <a:r>
              <a:rPr lang="ru-RU" sz="4667" b="1" dirty="0">
                <a:solidFill>
                  <a:srgbClr val="05856D"/>
                </a:solidFill>
                <a:latin typeface="+mn-lt"/>
                <a:ea typeface="Open Sans Light" charset="0"/>
                <a:cs typeface="Open Sans Light" charset="0"/>
              </a:rPr>
              <a:t>  _______________</a:t>
            </a:r>
            <a:br>
              <a:rPr lang="ru-RU" sz="4667" b="1" dirty="0">
                <a:solidFill>
                  <a:srgbClr val="05856D"/>
                </a:solidFill>
                <a:latin typeface="+mn-lt"/>
                <a:ea typeface="Open Sans Light" charset="0"/>
                <a:cs typeface="Open Sans Light" charset="0"/>
              </a:rPr>
            </a:br>
            <a:r>
              <a:rPr lang="ru-RU" sz="4667" b="1" dirty="0">
                <a:solidFill>
                  <a:srgbClr val="05856D"/>
                </a:solidFill>
                <a:latin typeface="+mn-lt"/>
                <a:ea typeface="Open Sans Light" charset="0"/>
                <a:cs typeface="Open Sans Light" charset="0"/>
              </a:rPr>
              <a:t>тел. _____________</a:t>
            </a:r>
          </a:p>
        </p:txBody>
      </p:sp>
    </p:spTree>
    <p:extLst>
      <p:ext uri="{BB962C8B-B14F-4D97-AF65-F5344CB8AC3E}">
        <p14:creationId xmlns:p14="http://schemas.microsoft.com/office/powerpoint/2010/main" val="3318110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73001" y="538648"/>
            <a:ext cx="4690864" cy="1143000"/>
          </a:xfrm>
        </p:spPr>
        <p:txBody>
          <a:bodyPr>
            <a:normAutofit/>
          </a:bodyPr>
          <a:lstStyle/>
          <a:p>
            <a:pPr algn="ctr"/>
            <a:r>
              <a:rPr lang="kk-KZ" sz="4800" b="1" dirty="0">
                <a:solidFill>
                  <a:srgbClr val="0070C0"/>
                </a:solidFill>
                <a:latin typeface="+mn-lt"/>
              </a:rPr>
              <a:t>Бой жазу</a:t>
            </a:r>
            <a:endParaRPr lang="ru-RU" sz="4800" b="1" dirty="0">
              <a:solidFill>
                <a:srgbClr val="0070C0"/>
              </a:solidFill>
              <a:latin typeface="+mn-lt"/>
            </a:endParaRPr>
          </a:p>
        </p:txBody>
      </p:sp>
      <p:sp>
        <p:nvSpPr>
          <p:cNvPr id="3" name="Объект 2"/>
          <p:cNvSpPr>
            <a:spLocks noGrp="1"/>
          </p:cNvSpPr>
          <p:nvPr>
            <p:ph idx="1"/>
          </p:nvPr>
        </p:nvSpPr>
        <p:spPr>
          <a:xfrm>
            <a:off x="187128" y="1903053"/>
            <a:ext cx="7603560" cy="1021439"/>
          </a:xfrm>
        </p:spPr>
        <p:txBody>
          <a:bodyPr>
            <a:normAutofit/>
          </a:bodyPr>
          <a:lstStyle/>
          <a:p>
            <a:pPr marL="0" indent="0">
              <a:lnSpc>
                <a:spcPct val="100000"/>
              </a:lnSpc>
              <a:spcBef>
                <a:spcPts val="600"/>
              </a:spcBef>
              <a:spcAft>
                <a:spcPts val="600"/>
              </a:spcAft>
              <a:buNone/>
            </a:pPr>
            <a:r>
              <a:rPr lang="ru-RU" b="1" dirty="0"/>
              <a:t>1. </a:t>
            </a:r>
            <a:r>
              <a:rPr lang="ru-RU" b="1" dirty="0" err="1"/>
              <a:t>Екі</a:t>
            </a:r>
            <a:r>
              <a:rPr lang="ru-RU" b="1" dirty="0"/>
              <a:t> </a:t>
            </a:r>
            <a:r>
              <a:rPr lang="ru-RU" b="1" dirty="0" err="1"/>
              <a:t>қарындаш</a:t>
            </a:r>
            <a:r>
              <a:rPr lang="ru-RU" b="1" dirty="0"/>
              <a:t> немесе фломастер </a:t>
            </a:r>
            <a:r>
              <a:rPr lang="ru-RU" b="1" dirty="0" err="1"/>
              <a:t>және</a:t>
            </a:r>
            <a:r>
              <a:rPr lang="ru-RU" b="1" dirty="0"/>
              <a:t> </a:t>
            </a:r>
            <a:r>
              <a:rPr lang="ru-RU" b="1" dirty="0" err="1"/>
              <a:t>бір</a:t>
            </a:r>
            <a:r>
              <a:rPr lang="ru-RU" b="1" dirty="0"/>
              <a:t> </a:t>
            </a:r>
            <a:r>
              <a:rPr lang="ru-RU" b="1" dirty="0" err="1"/>
              <a:t>парақ</a:t>
            </a:r>
            <a:r>
              <a:rPr lang="ru-RU" b="1" dirty="0"/>
              <a:t> </a:t>
            </a:r>
            <a:r>
              <a:rPr lang="ru-RU" b="1" dirty="0" err="1"/>
              <a:t>қағаз</a:t>
            </a:r>
            <a:r>
              <a:rPr lang="ru-RU" b="1" dirty="0"/>
              <a:t> </a:t>
            </a:r>
            <a:r>
              <a:rPr lang="ru-RU" b="1" dirty="0" err="1"/>
              <a:t>алыңдар</a:t>
            </a:r>
            <a:r>
              <a:rPr lang="ru-RU" b="1" dirty="0"/>
              <a:t>.</a:t>
            </a:r>
          </a:p>
        </p:txBody>
      </p:sp>
      <p:pic>
        <p:nvPicPr>
          <p:cNvPr id="2050" name="Picture 2" descr="C:\Users\User\Pictures\Double-Doodle-Drawing-Squa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73568" y="-1"/>
            <a:ext cx="4218431" cy="2784155"/>
          </a:xfrm>
          <a:prstGeom prst="rect">
            <a:avLst/>
          </a:prstGeom>
          <a:noFill/>
          <a:extLst>
            <a:ext uri="{909E8E84-426E-40DD-AFC4-6F175D3DCCD1}">
              <a14:hiddenFill xmlns:a14="http://schemas.microsoft.com/office/drawing/2010/main">
                <a:solidFill>
                  <a:srgbClr val="FFFFFF"/>
                </a:solidFill>
              </a14:hiddenFill>
            </a:ext>
          </a:extLst>
        </p:spPr>
      </p:pic>
      <p:sp>
        <p:nvSpPr>
          <p:cNvPr id="5" name="Объект 2">
            <a:extLst>
              <a:ext uri="{FF2B5EF4-FFF2-40B4-BE49-F238E27FC236}">
                <a16:creationId xmlns:a16="http://schemas.microsoft.com/office/drawing/2014/main" id="{965BC2DF-D745-4C99-AC11-2EBE35F56447}"/>
              </a:ext>
            </a:extLst>
          </p:cNvPr>
          <p:cNvSpPr txBox="1">
            <a:spLocks/>
          </p:cNvSpPr>
          <p:nvPr/>
        </p:nvSpPr>
        <p:spPr>
          <a:xfrm>
            <a:off x="187128" y="2895601"/>
            <a:ext cx="11334312" cy="35264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600"/>
              </a:spcBef>
              <a:spcAft>
                <a:spcPts val="600"/>
              </a:spcAft>
              <a:buFont typeface="Arial" panose="020B0604020202020204" pitchFamily="34" charset="0"/>
              <a:buNone/>
            </a:pPr>
            <a:r>
              <a:rPr lang="ru-RU" b="1" dirty="0"/>
              <a:t>2. </a:t>
            </a:r>
            <a:r>
              <a:rPr lang="ru-RU" b="1" dirty="0" err="1"/>
              <a:t>Бір</a:t>
            </a:r>
            <a:r>
              <a:rPr lang="ru-RU" b="1" dirty="0"/>
              <a:t> </a:t>
            </a:r>
            <a:r>
              <a:rPr lang="ru-RU" b="1" dirty="0" err="1"/>
              <a:t>уақытта</a:t>
            </a:r>
            <a:r>
              <a:rPr lang="ru-RU" b="1" dirty="0"/>
              <a:t> </a:t>
            </a:r>
            <a:r>
              <a:rPr lang="ru-RU" b="1" dirty="0" err="1"/>
              <a:t>екі</a:t>
            </a:r>
            <a:r>
              <a:rPr lang="ru-RU" b="1" dirty="0"/>
              <a:t> </a:t>
            </a:r>
            <a:r>
              <a:rPr lang="ru-RU" b="1" dirty="0" err="1"/>
              <a:t>қолмен</a:t>
            </a:r>
            <a:r>
              <a:rPr lang="ru-RU" b="1" dirty="0"/>
              <a:t> де </a:t>
            </a:r>
            <a:r>
              <a:rPr lang="ru-RU" b="1" dirty="0" err="1"/>
              <a:t>сурет</a:t>
            </a:r>
            <a:r>
              <a:rPr lang="ru-RU" b="1" dirty="0"/>
              <a:t> </a:t>
            </a:r>
            <a:r>
              <a:rPr lang="ru-RU" b="1" dirty="0" err="1"/>
              <a:t>салып</a:t>
            </a:r>
            <a:r>
              <a:rPr lang="ru-RU" b="1" dirty="0"/>
              <a:t> </a:t>
            </a:r>
            <a:r>
              <a:rPr lang="ru-RU" b="1" dirty="0" err="1"/>
              <a:t>көріңдер</a:t>
            </a:r>
            <a:r>
              <a:rPr lang="ru-RU" b="1" dirty="0"/>
              <a:t>. </a:t>
            </a:r>
            <a:r>
              <a:rPr lang="ru-RU" b="1" dirty="0" err="1"/>
              <a:t>Екі</a:t>
            </a:r>
            <a:r>
              <a:rPr lang="ru-RU" b="1" dirty="0"/>
              <a:t> </a:t>
            </a:r>
            <a:r>
              <a:rPr lang="ru-RU" b="1" dirty="0" err="1"/>
              <a:t>қолмен</a:t>
            </a:r>
            <a:r>
              <a:rPr lang="ru-RU" b="1" dirty="0"/>
              <a:t> де </a:t>
            </a:r>
            <a:r>
              <a:rPr lang="ru-RU" b="1" dirty="0" err="1"/>
              <a:t>бір</a:t>
            </a:r>
            <a:r>
              <a:rPr lang="ru-RU" b="1" dirty="0"/>
              <a:t> </a:t>
            </a:r>
            <a:r>
              <a:rPr lang="ru-RU" b="1" dirty="0" err="1"/>
              <a:t>уақытта</a:t>
            </a:r>
            <a:r>
              <a:rPr lang="ru-RU" b="1" dirty="0"/>
              <a:t> </a:t>
            </a:r>
            <a:r>
              <a:rPr lang="ru-RU" b="1" dirty="0" err="1"/>
              <a:t>бастап</a:t>
            </a:r>
            <a:r>
              <a:rPr lang="ru-RU" b="1" dirty="0"/>
              <a:t>, </a:t>
            </a:r>
            <a:r>
              <a:rPr lang="ru-RU" b="1" dirty="0" err="1"/>
              <a:t>біра</a:t>
            </a:r>
            <a:r>
              <a:rPr lang="ru-RU" b="1" dirty="0"/>
              <a:t> </a:t>
            </a:r>
            <a:r>
              <a:rPr lang="ru-RU" b="1" dirty="0" err="1"/>
              <a:t>уақытта</a:t>
            </a:r>
            <a:r>
              <a:rPr lang="ru-RU" b="1" dirty="0"/>
              <a:t> </a:t>
            </a:r>
            <a:r>
              <a:rPr lang="ru-RU" b="1" dirty="0" err="1"/>
              <a:t>аяқтаңдар</a:t>
            </a:r>
            <a:r>
              <a:rPr lang="ru-RU" b="1" dirty="0"/>
              <a:t>. </a:t>
            </a:r>
            <a:r>
              <a:rPr lang="ru-RU" b="1" dirty="0" err="1"/>
              <a:t>Бір</a:t>
            </a:r>
            <a:r>
              <a:rPr lang="ru-RU" b="1" dirty="0"/>
              <a:t> </a:t>
            </a:r>
            <a:r>
              <a:rPr lang="ru-RU" b="1" dirty="0" err="1"/>
              <a:t>қолмен</a:t>
            </a:r>
            <a:r>
              <a:rPr lang="ru-RU" b="1" dirty="0"/>
              <a:t> </a:t>
            </a:r>
            <a:r>
              <a:rPr lang="ru-RU" b="1" dirty="0" err="1"/>
              <a:t>шеңбер</a:t>
            </a:r>
            <a:r>
              <a:rPr lang="ru-RU" b="1" dirty="0"/>
              <a:t>, </a:t>
            </a:r>
            <a:r>
              <a:rPr lang="ru-RU" b="1" dirty="0" err="1"/>
              <a:t>екінші</a:t>
            </a:r>
            <a:r>
              <a:rPr lang="ru-RU" b="1" dirty="0"/>
              <a:t> </a:t>
            </a:r>
            <a:r>
              <a:rPr lang="ru-RU" b="1" dirty="0" err="1"/>
              <a:t>қолмен</a:t>
            </a:r>
            <a:r>
              <a:rPr lang="ru-RU" b="1" dirty="0"/>
              <a:t> </a:t>
            </a:r>
            <a:r>
              <a:rPr lang="ru-RU" b="1" dirty="0" err="1"/>
              <a:t>үшбұрыш</a:t>
            </a:r>
            <a:r>
              <a:rPr lang="ru-RU" b="1" dirty="0"/>
              <a:t> </a:t>
            </a:r>
            <a:r>
              <a:rPr lang="ru-RU" b="1" dirty="0" err="1"/>
              <a:t>салыңдар</a:t>
            </a:r>
            <a:r>
              <a:rPr lang="ru-RU" b="1" dirty="0"/>
              <a:t>. </a:t>
            </a:r>
            <a:r>
              <a:rPr lang="ru-RU" b="1" dirty="0" err="1"/>
              <a:t>Шеңбер</a:t>
            </a:r>
            <a:r>
              <a:rPr lang="ru-RU" b="1" dirty="0"/>
              <a:t> </a:t>
            </a:r>
            <a:r>
              <a:rPr lang="ru-RU" b="1" dirty="0" err="1"/>
              <a:t>мейлінше</a:t>
            </a:r>
            <a:r>
              <a:rPr lang="ru-RU" b="1" dirty="0"/>
              <a:t> </a:t>
            </a:r>
            <a:r>
              <a:rPr lang="ru-RU" b="1" dirty="0" err="1"/>
              <a:t>бірқалыпты</a:t>
            </a:r>
            <a:r>
              <a:rPr lang="ru-RU" b="1" dirty="0"/>
              <a:t> </a:t>
            </a:r>
            <a:r>
              <a:rPr lang="ru-RU" b="1" dirty="0" err="1"/>
              <a:t>дөңгелек</a:t>
            </a:r>
            <a:r>
              <a:rPr lang="ru-RU" b="1" dirty="0"/>
              <a:t>, ал </a:t>
            </a:r>
            <a:r>
              <a:rPr lang="ru-RU" b="1" dirty="0" err="1"/>
              <a:t>үшбұрыштың</a:t>
            </a:r>
            <a:r>
              <a:rPr lang="ru-RU" b="1" dirty="0"/>
              <a:t> </a:t>
            </a:r>
            <a:r>
              <a:rPr lang="ru-RU" b="1" dirty="0" err="1"/>
              <a:t>бұрыштары</a:t>
            </a:r>
            <a:r>
              <a:rPr lang="ru-RU" b="1" dirty="0"/>
              <a:t> </a:t>
            </a:r>
            <a:r>
              <a:rPr lang="ru-RU" b="1" dirty="0" err="1"/>
              <a:t>сүйір</a:t>
            </a:r>
            <a:r>
              <a:rPr lang="ru-RU" b="1" dirty="0"/>
              <a:t> </a:t>
            </a:r>
            <a:r>
              <a:rPr lang="ru-RU" b="1" dirty="0" err="1"/>
              <a:t>болсын</a:t>
            </a:r>
            <a:r>
              <a:rPr lang="ru-RU" b="1" dirty="0"/>
              <a:t>.</a:t>
            </a:r>
          </a:p>
          <a:p>
            <a:pPr marL="0" indent="0">
              <a:lnSpc>
                <a:spcPct val="100000"/>
              </a:lnSpc>
              <a:spcBef>
                <a:spcPts val="600"/>
              </a:spcBef>
              <a:spcAft>
                <a:spcPts val="600"/>
              </a:spcAft>
              <a:buFont typeface="Arial" panose="020B0604020202020204" pitchFamily="34" charset="0"/>
              <a:buNone/>
            </a:pPr>
            <a:r>
              <a:rPr lang="ru-RU" b="1" dirty="0"/>
              <a:t>3. Ал </a:t>
            </a:r>
            <a:r>
              <a:rPr lang="ru-RU" b="1" dirty="0" err="1"/>
              <a:t>енді</a:t>
            </a:r>
            <a:r>
              <a:rPr lang="ru-RU" b="1" dirty="0"/>
              <a:t> 1 </a:t>
            </a:r>
            <a:r>
              <a:rPr lang="ru-RU" b="1" dirty="0" err="1"/>
              <a:t>минутта</a:t>
            </a:r>
            <a:r>
              <a:rPr lang="ru-RU" b="1" dirty="0"/>
              <a:t> </a:t>
            </a:r>
            <a:r>
              <a:rPr lang="ru-RU" b="1" dirty="0" err="1"/>
              <a:t>мейлінше</a:t>
            </a:r>
            <a:r>
              <a:rPr lang="ru-RU" b="1" dirty="0"/>
              <a:t> </a:t>
            </a:r>
            <a:r>
              <a:rPr lang="ru-RU" b="1" dirty="0" err="1"/>
              <a:t>көп</a:t>
            </a:r>
            <a:r>
              <a:rPr lang="ru-RU" b="1" dirty="0"/>
              <a:t> </a:t>
            </a:r>
            <a:r>
              <a:rPr lang="ru-RU" b="1" dirty="0" err="1"/>
              <a:t>шеңберлер</a:t>
            </a:r>
            <a:r>
              <a:rPr lang="ru-RU" b="1" dirty="0"/>
              <a:t> мен </a:t>
            </a:r>
            <a:r>
              <a:rPr lang="ru-RU" b="1" dirty="0" err="1"/>
              <a:t>үшбұрыштар</a:t>
            </a:r>
            <a:r>
              <a:rPr lang="ru-RU" b="1" dirty="0"/>
              <a:t> </a:t>
            </a:r>
            <a:r>
              <a:rPr lang="ru-RU" b="1" dirty="0" err="1"/>
              <a:t>салыңдар</a:t>
            </a:r>
            <a:r>
              <a:rPr lang="ru-RU" b="1" dirty="0"/>
              <a:t>.</a:t>
            </a:r>
          </a:p>
        </p:txBody>
      </p:sp>
    </p:spTree>
    <p:extLst>
      <p:ext uri="{BB962C8B-B14F-4D97-AF65-F5344CB8AC3E}">
        <p14:creationId xmlns:p14="http://schemas.microsoft.com/office/powerpoint/2010/main" val="2662199396"/>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ownloads\WhatsApp Image 2020-06-25 at 07.29.28.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539" y="0"/>
            <a:ext cx="6616461" cy="3605658"/>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279576" y="2780928"/>
            <a:ext cx="4248472"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Заголовок 1"/>
          <p:cNvSpPr txBox="1">
            <a:spLocks/>
          </p:cNvSpPr>
          <p:nvPr/>
        </p:nvSpPr>
        <p:spPr>
          <a:xfrm>
            <a:off x="1163664" y="373930"/>
            <a:ext cx="3877988" cy="91633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8000" b="1" dirty="0">
                <a:latin typeface="+mn-lt"/>
              </a:rPr>
              <a:t>Стресс</a:t>
            </a:r>
            <a:endParaRPr lang="ru-RU" sz="7200" b="1" dirty="0">
              <a:latin typeface="+mn-lt"/>
            </a:endParaRPr>
          </a:p>
        </p:txBody>
      </p:sp>
      <p:sp>
        <p:nvSpPr>
          <p:cNvPr id="8" name="Объект 2"/>
          <p:cNvSpPr txBox="1">
            <a:spLocks/>
          </p:cNvSpPr>
          <p:nvPr/>
        </p:nvSpPr>
        <p:spPr>
          <a:xfrm>
            <a:off x="678346" y="2073378"/>
            <a:ext cx="7450932" cy="37193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None/>
            </a:pPr>
            <a:r>
              <a:rPr lang="ru-RU" sz="3600" b="1" dirty="0" err="1">
                <a:solidFill>
                  <a:srgbClr val="0070C0"/>
                </a:solidFill>
              </a:rPr>
              <a:t>Ағзаның</a:t>
            </a:r>
            <a:r>
              <a:rPr lang="ru-RU" sz="3600" b="1" dirty="0">
                <a:solidFill>
                  <a:srgbClr val="0070C0"/>
                </a:solidFill>
              </a:rPr>
              <a:t> </a:t>
            </a:r>
            <a:r>
              <a:rPr lang="ru-RU" sz="3600" b="1" dirty="0" err="1">
                <a:solidFill>
                  <a:srgbClr val="0070C0"/>
                </a:solidFill>
              </a:rPr>
              <a:t>түрлі</a:t>
            </a:r>
            <a:r>
              <a:rPr lang="ru-RU" sz="3600" b="1" dirty="0">
                <a:solidFill>
                  <a:srgbClr val="0070C0"/>
                </a:solidFill>
              </a:rPr>
              <a:t> </a:t>
            </a:r>
            <a:r>
              <a:rPr lang="ru-RU" sz="3600" b="1" dirty="0" err="1">
                <a:solidFill>
                  <a:srgbClr val="0070C0"/>
                </a:solidFill>
              </a:rPr>
              <a:t>қолайсыз</a:t>
            </a:r>
            <a:r>
              <a:rPr lang="ru-RU" sz="3600" b="1" dirty="0">
                <a:solidFill>
                  <a:srgbClr val="0070C0"/>
                </a:solidFill>
              </a:rPr>
              <a:t> </a:t>
            </a:r>
            <a:r>
              <a:rPr lang="ru-RU" sz="3600" b="1" dirty="0" err="1">
                <a:solidFill>
                  <a:srgbClr val="0070C0"/>
                </a:solidFill>
              </a:rPr>
              <a:t>факторларға</a:t>
            </a:r>
            <a:r>
              <a:rPr lang="ru-RU" sz="3600" b="1" dirty="0">
                <a:solidFill>
                  <a:srgbClr val="0070C0"/>
                </a:solidFill>
              </a:rPr>
              <a:t> (</a:t>
            </a:r>
            <a:r>
              <a:rPr lang="ru-RU" sz="3600" b="1" dirty="0" err="1">
                <a:solidFill>
                  <a:srgbClr val="0070C0"/>
                </a:solidFill>
              </a:rPr>
              <a:t>аштық</a:t>
            </a:r>
            <a:r>
              <a:rPr lang="ru-RU" sz="3600" b="1" dirty="0">
                <a:solidFill>
                  <a:srgbClr val="0070C0"/>
                </a:solidFill>
              </a:rPr>
              <a:t>, </a:t>
            </a:r>
            <a:r>
              <a:rPr lang="ru-RU" sz="3600" b="1" dirty="0" err="1">
                <a:solidFill>
                  <a:srgbClr val="0070C0"/>
                </a:solidFill>
              </a:rPr>
              <a:t>суық</a:t>
            </a:r>
            <a:r>
              <a:rPr lang="ru-RU" sz="3600" b="1" dirty="0">
                <a:solidFill>
                  <a:srgbClr val="0070C0"/>
                </a:solidFill>
              </a:rPr>
              <a:t>, </a:t>
            </a:r>
            <a:r>
              <a:rPr lang="ru-RU" sz="3600" b="1" dirty="0" err="1">
                <a:solidFill>
                  <a:srgbClr val="0070C0"/>
                </a:solidFill>
              </a:rPr>
              <a:t>физикалық</a:t>
            </a:r>
            <a:r>
              <a:rPr lang="ru-RU" sz="3600" b="1" dirty="0">
                <a:solidFill>
                  <a:srgbClr val="0070C0"/>
                </a:solidFill>
              </a:rPr>
              <a:t> немесе </a:t>
            </a:r>
            <a:r>
              <a:rPr lang="ru-RU" sz="3600" b="1" dirty="0" err="1">
                <a:solidFill>
                  <a:srgbClr val="0070C0"/>
                </a:solidFill>
              </a:rPr>
              <a:t>психикалық</a:t>
            </a:r>
            <a:r>
              <a:rPr lang="ru-RU" sz="3600" b="1" dirty="0">
                <a:solidFill>
                  <a:srgbClr val="0070C0"/>
                </a:solidFill>
              </a:rPr>
              <a:t> </a:t>
            </a:r>
            <a:r>
              <a:rPr lang="ru-RU" sz="3600" b="1" dirty="0" err="1">
                <a:solidFill>
                  <a:srgbClr val="0070C0"/>
                </a:solidFill>
              </a:rPr>
              <a:t>жарақаттар</a:t>
            </a:r>
            <a:r>
              <a:rPr lang="ru-RU" sz="3600" b="1" dirty="0">
                <a:solidFill>
                  <a:srgbClr val="0070C0"/>
                </a:solidFill>
              </a:rPr>
              <a:t>, </a:t>
            </a:r>
            <a:r>
              <a:rPr lang="ru-RU" sz="3600" b="1" dirty="0" err="1">
                <a:solidFill>
                  <a:srgbClr val="0070C0"/>
                </a:solidFill>
              </a:rPr>
              <a:t>т.с.с</a:t>
            </a:r>
            <a:r>
              <a:rPr lang="ru-RU" sz="3600" b="1" dirty="0">
                <a:solidFill>
                  <a:srgbClr val="0070C0"/>
                </a:solidFill>
              </a:rPr>
              <a:t>.) </a:t>
            </a:r>
            <a:r>
              <a:rPr lang="ru-RU" sz="3600" b="1" dirty="0" err="1">
                <a:solidFill>
                  <a:srgbClr val="0070C0"/>
                </a:solidFill>
              </a:rPr>
              <a:t>қорғаныш</a:t>
            </a:r>
            <a:r>
              <a:rPr lang="ru-RU" sz="3600" b="1" dirty="0">
                <a:solidFill>
                  <a:srgbClr val="0070C0"/>
                </a:solidFill>
              </a:rPr>
              <a:t> </a:t>
            </a:r>
            <a:r>
              <a:rPr lang="ru-RU" sz="3600" b="1" dirty="0" err="1">
                <a:solidFill>
                  <a:srgbClr val="0070C0"/>
                </a:solidFill>
              </a:rPr>
              <a:t>реакциясы</a:t>
            </a:r>
            <a:r>
              <a:rPr lang="ru-RU" sz="3600" b="1" dirty="0">
                <a:solidFill>
                  <a:srgbClr val="0070C0"/>
                </a:solidFill>
              </a:rPr>
              <a:t> </a:t>
            </a:r>
            <a:r>
              <a:rPr lang="ru-RU" sz="3600" b="1" dirty="0" err="1">
                <a:solidFill>
                  <a:srgbClr val="0070C0"/>
                </a:solidFill>
              </a:rPr>
              <a:t>ретінде</a:t>
            </a:r>
            <a:r>
              <a:rPr lang="ru-RU" sz="3600" b="1" dirty="0">
                <a:solidFill>
                  <a:srgbClr val="0070C0"/>
                </a:solidFill>
              </a:rPr>
              <a:t> </a:t>
            </a:r>
            <a:r>
              <a:rPr lang="ru-RU" sz="3600" b="1" dirty="0" err="1">
                <a:solidFill>
                  <a:srgbClr val="0070C0"/>
                </a:solidFill>
              </a:rPr>
              <a:t>көрсететін</a:t>
            </a:r>
            <a:r>
              <a:rPr lang="ru-RU" sz="3600" b="1" dirty="0">
                <a:solidFill>
                  <a:srgbClr val="0070C0"/>
                </a:solidFill>
              </a:rPr>
              <a:t> </a:t>
            </a:r>
            <a:r>
              <a:rPr lang="ru-RU" sz="3600" b="1" dirty="0" err="1">
                <a:solidFill>
                  <a:srgbClr val="0070C0"/>
                </a:solidFill>
              </a:rPr>
              <a:t>асқан</a:t>
            </a:r>
            <a:r>
              <a:rPr lang="ru-RU" sz="3600" b="1" dirty="0">
                <a:solidFill>
                  <a:srgbClr val="0070C0"/>
                </a:solidFill>
              </a:rPr>
              <a:t> </a:t>
            </a:r>
            <a:r>
              <a:rPr lang="ru-RU" sz="3600" b="1" dirty="0" err="1">
                <a:solidFill>
                  <a:srgbClr val="0070C0"/>
                </a:solidFill>
              </a:rPr>
              <a:t>ширығу</a:t>
            </a:r>
            <a:r>
              <a:rPr lang="ru-RU" sz="3600" b="1" dirty="0">
                <a:solidFill>
                  <a:srgbClr val="0070C0"/>
                </a:solidFill>
              </a:rPr>
              <a:t> </a:t>
            </a:r>
            <a:r>
              <a:rPr lang="ru-RU" sz="3600" b="1" dirty="0" err="1">
                <a:solidFill>
                  <a:srgbClr val="0070C0"/>
                </a:solidFill>
              </a:rPr>
              <a:t>күйі</a:t>
            </a:r>
            <a:endParaRPr lang="ru-RU" sz="3600" b="1" dirty="0">
              <a:solidFill>
                <a:srgbClr val="0070C0"/>
              </a:solidFill>
            </a:endParaRPr>
          </a:p>
        </p:txBody>
      </p:sp>
    </p:spTree>
    <p:extLst>
      <p:ext uri="{BB962C8B-B14F-4D97-AF65-F5344CB8AC3E}">
        <p14:creationId xmlns:p14="http://schemas.microsoft.com/office/powerpoint/2010/main" val="3731050297"/>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815" y="81948"/>
            <a:ext cx="8522208" cy="1060688"/>
          </a:xfrm>
        </p:spPr>
        <p:txBody>
          <a:bodyPr>
            <a:normAutofit/>
          </a:bodyPr>
          <a:lstStyle/>
          <a:p>
            <a:pPr algn="ctr"/>
            <a:r>
              <a:rPr lang="kk-KZ" b="1" dirty="0">
                <a:solidFill>
                  <a:srgbClr val="002060"/>
                </a:solidFill>
                <a:latin typeface="+mn-lt"/>
              </a:rPr>
              <a:t>«Стресспен» байланысты сөздер</a:t>
            </a:r>
            <a:endParaRPr lang="ru-RU" b="1" dirty="0">
              <a:solidFill>
                <a:srgbClr val="002060"/>
              </a:solidFill>
              <a:latin typeface="+mn-lt"/>
            </a:endParaRPr>
          </a:p>
        </p:txBody>
      </p:sp>
      <p:pic>
        <p:nvPicPr>
          <p:cNvPr id="3074" name="Picture 2" descr="C:\Users\User\Pictures\hero__125961_10-11-2017_14-54-12_.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9135485" y="1696"/>
            <a:ext cx="3019606" cy="243735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82094" y="1359056"/>
            <a:ext cx="2505160" cy="917817"/>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err="1"/>
              <a:t>Жүйкенің</a:t>
            </a:r>
            <a:r>
              <a:rPr lang="ru-RU" sz="2800" b="1" dirty="0"/>
              <a:t> </a:t>
            </a:r>
            <a:r>
              <a:rPr lang="ru-RU" sz="2800" b="1" dirty="0" err="1"/>
              <a:t>жұқаруы</a:t>
            </a:r>
            <a:endParaRPr lang="ru-RU" sz="2800" b="1" dirty="0"/>
          </a:p>
        </p:txBody>
      </p:sp>
      <p:sp>
        <p:nvSpPr>
          <p:cNvPr id="6" name="Прямоугольник 5"/>
          <p:cNvSpPr/>
          <p:nvPr/>
        </p:nvSpPr>
        <p:spPr>
          <a:xfrm>
            <a:off x="2968754" y="1700809"/>
            <a:ext cx="2291170" cy="719062"/>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solidFill>
                  <a:schemeClr val="tx2"/>
                </a:solidFill>
              </a:rPr>
              <a:t>Ширығу</a:t>
            </a:r>
            <a:endParaRPr lang="ru-RU" sz="2400" b="1" dirty="0">
              <a:solidFill>
                <a:schemeClr val="tx2"/>
              </a:solidFill>
            </a:endParaRPr>
          </a:p>
        </p:txBody>
      </p:sp>
      <p:sp>
        <p:nvSpPr>
          <p:cNvPr id="7" name="Прямоугольник 6"/>
          <p:cNvSpPr/>
          <p:nvPr/>
        </p:nvSpPr>
        <p:spPr>
          <a:xfrm>
            <a:off x="6096000" y="1317344"/>
            <a:ext cx="2291170" cy="719062"/>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Емтихан</a:t>
            </a:r>
            <a:endParaRPr lang="ru-RU" sz="2400" b="1" dirty="0"/>
          </a:p>
        </p:txBody>
      </p:sp>
      <p:sp>
        <p:nvSpPr>
          <p:cNvPr id="8" name="Прямоугольник 7"/>
          <p:cNvSpPr/>
          <p:nvPr/>
        </p:nvSpPr>
        <p:spPr>
          <a:xfrm>
            <a:off x="6067172" y="2289564"/>
            <a:ext cx="2127208" cy="80820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solidFill>
                  <a:schemeClr val="tx2"/>
                </a:solidFill>
              </a:rPr>
              <a:t>Үрей</a:t>
            </a:r>
            <a:endParaRPr lang="ru-RU" sz="2400" b="1" dirty="0">
              <a:solidFill>
                <a:schemeClr val="tx2"/>
              </a:solidFill>
            </a:endParaRPr>
          </a:p>
        </p:txBody>
      </p:sp>
      <p:sp>
        <p:nvSpPr>
          <p:cNvPr id="5" name="Прямоугольник 4"/>
          <p:cNvSpPr/>
          <p:nvPr/>
        </p:nvSpPr>
        <p:spPr>
          <a:xfrm>
            <a:off x="294691" y="2572898"/>
            <a:ext cx="2277821" cy="639682"/>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solidFill>
                  <a:schemeClr val="tx2"/>
                </a:solidFill>
              </a:rPr>
              <a:t>Толқу</a:t>
            </a:r>
            <a:r>
              <a:rPr lang="ru-RU" b="1" dirty="0">
                <a:solidFill>
                  <a:schemeClr val="tx2"/>
                </a:solidFill>
              </a:rPr>
              <a:t> </a:t>
            </a:r>
          </a:p>
        </p:txBody>
      </p:sp>
      <p:sp>
        <p:nvSpPr>
          <p:cNvPr id="10" name="Прямоугольник 9"/>
          <p:cNvSpPr/>
          <p:nvPr/>
        </p:nvSpPr>
        <p:spPr>
          <a:xfrm>
            <a:off x="2982303" y="2820346"/>
            <a:ext cx="2626018" cy="808207"/>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Жабырқау</a:t>
            </a:r>
            <a:endParaRPr lang="ru-RU" sz="2400" b="1" dirty="0"/>
          </a:p>
        </p:txBody>
      </p:sp>
      <p:sp>
        <p:nvSpPr>
          <p:cNvPr id="11" name="Прямоугольник 10"/>
          <p:cNvSpPr/>
          <p:nvPr/>
        </p:nvSpPr>
        <p:spPr>
          <a:xfrm>
            <a:off x="8907933" y="2788544"/>
            <a:ext cx="2028291" cy="82867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solidFill>
                  <a:schemeClr val="tx2"/>
                </a:solidFill>
              </a:rPr>
              <a:t>Қорқыныш</a:t>
            </a:r>
            <a:endParaRPr lang="ru-RU" sz="2400" b="1" dirty="0">
              <a:solidFill>
                <a:schemeClr val="tx2"/>
              </a:solidFill>
            </a:endParaRPr>
          </a:p>
        </p:txBody>
      </p:sp>
      <p:sp>
        <p:nvSpPr>
          <p:cNvPr id="12" name="Прямоугольник 11"/>
          <p:cNvSpPr/>
          <p:nvPr/>
        </p:nvSpPr>
        <p:spPr>
          <a:xfrm>
            <a:off x="216815" y="3429000"/>
            <a:ext cx="2470439" cy="94391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Ауырсыну</a:t>
            </a:r>
            <a:endParaRPr lang="ru-RU" sz="2400" b="1" dirty="0"/>
          </a:p>
        </p:txBody>
      </p:sp>
      <p:sp>
        <p:nvSpPr>
          <p:cNvPr id="13" name="Прямоугольник 12"/>
          <p:cNvSpPr/>
          <p:nvPr/>
        </p:nvSpPr>
        <p:spPr>
          <a:xfrm>
            <a:off x="3398050" y="3937800"/>
            <a:ext cx="2505160" cy="82867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solidFill>
                  <a:schemeClr val="tx2"/>
                </a:solidFill>
              </a:rPr>
              <a:t>Ұйқысыздық</a:t>
            </a:r>
            <a:endParaRPr lang="ru-RU" sz="2400" b="1" dirty="0">
              <a:solidFill>
                <a:schemeClr val="tx2"/>
              </a:solidFill>
            </a:endParaRPr>
          </a:p>
        </p:txBody>
      </p:sp>
      <p:sp>
        <p:nvSpPr>
          <p:cNvPr id="14" name="Прямоугольник 13"/>
          <p:cNvSpPr/>
          <p:nvPr/>
        </p:nvSpPr>
        <p:spPr>
          <a:xfrm>
            <a:off x="6088976" y="3389992"/>
            <a:ext cx="2127209" cy="611816"/>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Жүктеме</a:t>
            </a:r>
            <a:endParaRPr lang="ru-RU" sz="2400" b="1" dirty="0"/>
          </a:p>
        </p:txBody>
      </p:sp>
      <p:sp>
        <p:nvSpPr>
          <p:cNvPr id="15" name="Прямоугольник 14"/>
          <p:cNvSpPr/>
          <p:nvPr/>
        </p:nvSpPr>
        <p:spPr>
          <a:xfrm>
            <a:off x="455588" y="4827109"/>
            <a:ext cx="2330796" cy="828677"/>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solidFill>
                  <a:schemeClr val="tx2"/>
                </a:solidFill>
              </a:rPr>
              <a:t>Мектеп</a:t>
            </a:r>
            <a:r>
              <a:rPr lang="ru-RU" sz="2400" b="1" dirty="0">
                <a:solidFill>
                  <a:schemeClr val="tx2"/>
                </a:solidFill>
              </a:rPr>
              <a:t> </a:t>
            </a:r>
          </a:p>
        </p:txBody>
      </p:sp>
      <p:sp>
        <p:nvSpPr>
          <p:cNvPr id="16" name="Прямоугольник 15"/>
          <p:cNvSpPr/>
          <p:nvPr/>
        </p:nvSpPr>
        <p:spPr>
          <a:xfrm>
            <a:off x="3490534" y="4950051"/>
            <a:ext cx="2117788" cy="727213"/>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Жұмыс</a:t>
            </a:r>
            <a:endParaRPr lang="ru-RU" sz="2400" b="1" dirty="0"/>
          </a:p>
        </p:txBody>
      </p:sp>
      <p:sp>
        <p:nvSpPr>
          <p:cNvPr id="17" name="Прямоугольник 16"/>
          <p:cNvSpPr/>
          <p:nvPr/>
        </p:nvSpPr>
        <p:spPr>
          <a:xfrm>
            <a:off x="6780725" y="4293144"/>
            <a:ext cx="2127208" cy="808206"/>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2"/>
                </a:solidFill>
              </a:rPr>
              <a:t>Валерьянка</a:t>
            </a:r>
          </a:p>
        </p:txBody>
      </p:sp>
      <p:sp>
        <p:nvSpPr>
          <p:cNvPr id="18" name="Прямоугольник 17"/>
          <p:cNvSpPr/>
          <p:nvPr/>
        </p:nvSpPr>
        <p:spPr>
          <a:xfrm>
            <a:off x="9397285" y="4097085"/>
            <a:ext cx="2028291" cy="828679"/>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Реніш</a:t>
            </a:r>
            <a:endParaRPr lang="ru-RU" sz="2400" b="1" dirty="0"/>
          </a:p>
        </p:txBody>
      </p:sp>
      <p:sp>
        <p:nvSpPr>
          <p:cNvPr id="19" name="Прямоугольник 18"/>
          <p:cNvSpPr/>
          <p:nvPr/>
        </p:nvSpPr>
        <p:spPr>
          <a:xfrm>
            <a:off x="6360314" y="5354508"/>
            <a:ext cx="2848350" cy="81867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err="1"/>
              <a:t>Уайым</a:t>
            </a:r>
            <a:endParaRPr lang="ru-RU" sz="2400" b="1" dirty="0"/>
          </a:p>
        </p:txBody>
      </p:sp>
    </p:spTree>
    <p:extLst>
      <p:ext uri="{BB962C8B-B14F-4D97-AF65-F5344CB8AC3E}">
        <p14:creationId xmlns:p14="http://schemas.microsoft.com/office/powerpoint/2010/main" val="2750591150"/>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4672" y="168465"/>
            <a:ext cx="9930688" cy="893203"/>
          </a:xfrm>
        </p:spPr>
        <p:txBody>
          <a:bodyPr>
            <a:noAutofit/>
          </a:bodyPr>
          <a:lstStyle/>
          <a:p>
            <a:pPr algn="ctr"/>
            <a:r>
              <a:rPr lang="ru-RU" sz="4000" b="1" dirty="0">
                <a:solidFill>
                  <a:schemeClr val="accent2">
                    <a:lumMod val="75000"/>
                  </a:schemeClr>
                </a:solidFill>
                <a:latin typeface="+mn-lt"/>
              </a:rPr>
              <a:t>СЕНДЕРДЕ СТРЕСС СЕЗІМІ БАР МА?</a:t>
            </a:r>
            <a:endParaRPr lang="it-IT" sz="4000" b="1" dirty="0">
              <a:solidFill>
                <a:schemeClr val="accent2">
                  <a:lumMod val="75000"/>
                </a:schemeClr>
              </a:solidFill>
              <a:latin typeface="+mn-lt"/>
            </a:endParaRPr>
          </a:p>
        </p:txBody>
      </p:sp>
      <p:sp>
        <p:nvSpPr>
          <p:cNvPr id="3" name="Content Placeholder 2"/>
          <p:cNvSpPr>
            <a:spLocks noGrp="1"/>
          </p:cNvSpPr>
          <p:nvPr>
            <p:ph idx="1"/>
          </p:nvPr>
        </p:nvSpPr>
        <p:spPr>
          <a:xfrm>
            <a:off x="211655" y="1277877"/>
            <a:ext cx="11768689" cy="1660557"/>
          </a:xfrm>
        </p:spPr>
        <p:txBody>
          <a:bodyPr>
            <a:normAutofit/>
          </a:bodyPr>
          <a:lstStyle/>
          <a:p>
            <a:r>
              <a:rPr lang="ru-RU" b="1" dirty="0" err="1"/>
              <a:t>Сендерде</a:t>
            </a:r>
            <a:r>
              <a:rPr lang="ru-RU" b="1" dirty="0"/>
              <a:t> </a:t>
            </a:r>
            <a:r>
              <a:rPr lang="ru-RU" b="1" dirty="0" err="1"/>
              <a:t>ширығу</a:t>
            </a:r>
            <a:r>
              <a:rPr lang="ru-RU" b="1" dirty="0"/>
              <a:t> немесе </a:t>
            </a:r>
            <a:r>
              <a:rPr lang="ru-RU" b="1" dirty="0" err="1"/>
              <a:t>мазасыздық</a:t>
            </a:r>
            <a:r>
              <a:rPr lang="ru-RU" b="1" dirty="0"/>
              <a:t> </a:t>
            </a:r>
            <a:r>
              <a:rPr lang="ru-RU" b="1" dirty="0" err="1"/>
              <a:t>сезімдерін</a:t>
            </a:r>
            <a:r>
              <a:rPr lang="ru-RU" b="1" dirty="0"/>
              <a:t> </a:t>
            </a:r>
            <a:r>
              <a:rPr lang="ru-RU" b="1" dirty="0" err="1"/>
              <a:t>тудыратындардың</a:t>
            </a:r>
            <a:r>
              <a:rPr lang="ru-RU" b="1" dirty="0"/>
              <a:t> </a:t>
            </a:r>
            <a:r>
              <a:rPr lang="ru-RU" b="1" dirty="0" err="1"/>
              <a:t>барлығы</a:t>
            </a:r>
            <a:r>
              <a:rPr lang="ru-RU" b="1" dirty="0"/>
              <a:t> </a:t>
            </a:r>
            <a:r>
              <a:rPr lang="ru-RU" b="1" dirty="0" err="1"/>
              <a:t>стресске</a:t>
            </a:r>
            <a:r>
              <a:rPr lang="ru-RU" b="1" dirty="0"/>
              <a:t> </a:t>
            </a:r>
            <a:r>
              <a:rPr lang="ru-RU" b="1" dirty="0" err="1"/>
              <a:t>алып</a:t>
            </a:r>
            <a:r>
              <a:rPr lang="ru-RU" b="1" dirty="0"/>
              <a:t> </a:t>
            </a:r>
            <a:r>
              <a:rPr lang="ru-RU" b="1" dirty="0" err="1"/>
              <a:t>келе</a:t>
            </a:r>
            <a:r>
              <a:rPr lang="ru-RU" b="1" dirty="0"/>
              <a:t> </a:t>
            </a:r>
            <a:r>
              <a:rPr lang="ru-RU" b="1" dirty="0" err="1"/>
              <a:t>алады</a:t>
            </a:r>
            <a:endParaRPr lang="en-US" b="1" dirty="0"/>
          </a:p>
          <a:p>
            <a:r>
              <a:rPr lang="ru-RU" b="1" dirty="0"/>
              <a:t>Стресс пен </a:t>
            </a:r>
            <a:r>
              <a:rPr lang="ru-RU" b="1" dirty="0" err="1"/>
              <a:t>дағдарысқа</a:t>
            </a:r>
            <a:r>
              <a:rPr lang="ru-RU" b="1" dirty="0"/>
              <a:t> </a:t>
            </a:r>
            <a:r>
              <a:rPr lang="ru-RU" b="1" dirty="0" err="1"/>
              <a:t>кез-келген</a:t>
            </a:r>
            <a:r>
              <a:rPr lang="ru-RU" b="1" dirty="0"/>
              <a:t> </a:t>
            </a:r>
            <a:r>
              <a:rPr lang="ru-RU" b="1" dirty="0" err="1"/>
              <a:t>адам</a:t>
            </a:r>
            <a:r>
              <a:rPr lang="ru-RU" b="1" dirty="0"/>
              <a:t> </a:t>
            </a:r>
            <a:r>
              <a:rPr lang="ru-RU" b="1" dirty="0" err="1"/>
              <a:t>шалдығуы</a:t>
            </a:r>
            <a:r>
              <a:rPr lang="ru-RU" b="1" dirty="0"/>
              <a:t> </a:t>
            </a:r>
            <a:r>
              <a:rPr lang="ru-RU" b="1" dirty="0" err="1"/>
              <a:t>мүмкін</a:t>
            </a:r>
            <a:endParaRPr lang="it-IT" b="1" dirty="0"/>
          </a:p>
        </p:txBody>
      </p:sp>
      <p:sp>
        <p:nvSpPr>
          <p:cNvPr id="10" name="Freeform 9"/>
          <p:cNvSpPr/>
          <p:nvPr/>
        </p:nvSpPr>
        <p:spPr>
          <a:xfrm>
            <a:off x="607263" y="2913888"/>
            <a:ext cx="1789163" cy="1609431"/>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2"/>
          </a:lnRef>
          <a:fillRef idx="3">
            <a:schemeClr val="accent2"/>
          </a:fillRef>
          <a:effectRef idx="2">
            <a:schemeClr val="accent2"/>
          </a:effectRef>
          <a:fontRef idx="minor">
            <a:schemeClr val="lt1"/>
          </a:fontRef>
        </p:style>
        <p:txBody>
          <a:bodyPr spcFirstLastPara="0" vert="horz" wrap="square" lIns="108655" tIns="108655" rIns="108655" bIns="108655" numCol="1" spcCol="1270" anchor="ctr" anchorCtr="0">
            <a:noAutofit/>
          </a:bodyPr>
          <a:lstStyle/>
          <a:p>
            <a:pPr algn="ctr" defTabSz="400050">
              <a:lnSpc>
                <a:spcPts val="2400"/>
              </a:lnSpc>
            </a:pPr>
            <a:r>
              <a:rPr lang="ru-RU" sz="2400" b="1" dirty="0" err="1"/>
              <a:t>Мектептегі</a:t>
            </a:r>
            <a:r>
              <a:rPr lang="ru-RU" sz="2400" b="1" dirty="0"/>
              <a:t> </a:t>
            </a:r>
            <a:r>
              <a:rPr lang="ru-RU" sz="2400" b="1" dirty="0" err="1"/>
              <a:t>сабақтар</a:t>
            </a:r>
            <a:endParaRPr lang="it-IT" sz="2400" b="1" dirty="0"/>
          </a:p>
        </p:txBody>
      </p:sp>
      <p:sp>
        <p:nvSpPr>
          <p:cNvPr id="5" name="Freeform 4"/>
          <p:cNvSpPr/>
          <p:nvPr/>
        </p:nvSpPr>
        <p:spPr>
          <a:xfrm>
            <a:off x="1325326" y="4565494"/>
            <a:ext cx="1789163" cy="1609431"/>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5"/>
          </a:lnRef>
          <a:fillRef idx="3">
            <a:schemeClr val="accent5"/>
          </a:fillRef>
          <a:effectRef idx="2">
            <a:schemeClr val="accent5"/>
          </a:effectRef>
          <a:fontRef idx="minor">
            <a:schemeClr val="lt1"/>
          </a:fontRef>
        </p:style>
        <p:txBody>
          <a:bodyPr spcFirstLastPara="0" vert="horz" wrap="square" lIns="108655" tIns="108655" rIns="108655" bIns="108655" numCol="1" spcCol="1270" anchor="ctr" anchorCtr="0">
            <a:noAutofit/>
          </a:bodyPr>
          <a:lstStyle/>
          <a:p>
            <a:pPr algn="ctr" defTabSz="400050">
              <a:lnSpc>
                <a:spcPts val="2400"/>
              </a:lnSpc>
            </a:pPr>
            <a:r>
              <a:rPr lang="ru-RU" sz="2400" b="1" dirty="0" err="1"/>
              <a:t>Ата-ананың</a:t>
            </a:r>
            <a:r>
              <a:rPr lang="ru-RU" sz="2400" b="1" dirty="0"/>
              <a:t> </a:t>
            </a:r>
            <a:r>
              <a:rPr lang="ru-RU" sz="2400" b="1" dirty="0" err="1"/>
              <a:t>ажырасуы</a:t>
            </a:r>
            <a:endParaRPr lang="it-IT" sz="2400" b="1" dirty="0"/>
          </a:p>
        </p:txBody>
      </p:sp>
      <p:sp>
        <p:nvSpPr>
          <p:cNvPr id="6" name="Freeform 5"/>
          <p:cNvSpPr/>
          <p:nvPr/>
        </p:nvSpPr>
        <p:spPr>
          <a:xfrm>
            <a:off x="3114489" y="2857289"/>
            <a:ext cx="1789163" cy="1609431"/>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4"/>
          </a:lnRef>
          <a:fillRef idx="3">
            <a:schemeClr val="accent4"/>
          </a:fillRef>
          <a:effectRef idx="2">
            <a:schemeClr val="accent4"/>
          </a:effectRef>
          <a:fontRef idx="minor">
            <a:schemeClr val="lt1"/>
          </a:fontRef>
        </p:style>
        <p:txBody>
          <a:bodyPr spcFirstLastPara="0" vert="horz" wrap="square" lIns="108655" tIns="108655" rIns="108655" bIns="108655" numCol="1" spcCol="1270" anchor="ctr" anchorCtr="0">
            <a:noAutofit/>
          </a:bodyPr>
          <a:lstStyle/>
          <a:p>
            <a:pPr algn="ctr" defTabSz="400050">
              <a:lnSpc>
                <a:spcPts val="2400"/>
              </a:lnSpc>
            </a:pPr>
            <a:r>
              <a:rPr lang="ru-RU" sz="2400" b="1" dirty="0" err="1"/>
              <a:t>Отбасы</a:t>
            </a:r>
            <a:r>
              <a:rPr lang="ru-RU" sz="2400" b="1" dirty="0"/>
              <a:t> </a:t>
            </a:r>
            <a:r>
              <a:rPr lang="ru-RU" sz="2400" b="1" dirty="0" err="1"/>
              <a:t>мүшесінің</a:t>
            </a:r>
            <a:r>
              <a:rPr lang="ru-RU" sz="2400" b="1" dirty="0"/>
              <a:t> </a:t>
            </a:r>
            <a:r>
              <a:rPr lang="ru-RU" sz="2400" b="1" dirty="0" err="1"/>
              <a:t>қазасы</a:t>
            </a:r>
            <a:endParaRPr lang="it-IT" sz="2400" b="1" dirty="0"/>
          </a:p>
        </p:txBody>
      </p:sp>
      <p:sp>
        <p:nvSpPr>
          <p:cNvPr id="4" name="Freeform 3"/>
          <p:cNvSpPr/>
          <p:nvPr/>
        </p:nvSpPr>
        <p:spPr>
          <a:xfrm>
            <a:off x="4028365" y="4385575"/>
            <a:ext cx="2460099" cy="2212968"/>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6"/>
          </a:lnRef>
          <a:fillRef idx="3">
            <a:schemeClr val="accent6"/>
          </a:fillRef>
          <a:effectRef idx="2">
            <a:schemeClr val="accent6"/>
          </a:effectRef>
          <a:fontRef idx="minor">
            <a:schemeClr val="lt1"/>
          </a:fontRef>
        </p:style>
        <p:txBody>
          <a:bodyPr spcFirstLastPara="0" vert="horz" wrap="square" lIns="108655" tIns="108655" rIns="108655" bIns="108655" numCol="1" spcCol="1270" anchor="ctr" anchorCtr="0">
            <a:noAutofit/>
          </a:bodyPr>
          <a:lstStyle/>
          <a:p>
            <a:pPr algn="ctr" defTabSz="400050">
              <a:lnSpc>
                <a:spcPts val="2400"/>
              </a:lnSpc>
            </a:pPr>
            <a:r>
              <a:rPr lang="ru-RU" sz="2400" b="1" dirty="0" err="1"/>
              <a:t>Кездесіп</a:t>
            </a:r>
            <a:r>
              <a:rPr lang="ru-RU" sz="2400" b="1" dirty="0"/>
              <a:t> </a:t>
            </a:r>
            <a:r>
              <a:rPr lang="ru-RU" sz="2400" b="1" dirty="0" err="1"/>
              <a:t>жүрген</a:t>
            </a:r>
            <a:r>
              <a:rPr lang="ru-RU" sz="2400" b="1" dirty="0"/>
              <a:t> </a:t>
            </a:r>
            <a:r>
              <a:rPr lang="ru-RU" sz="2400" b="1" dirty="0" err="1"/>
              <a:t>адаммен</a:t>
            </a:r>
            <a:r>
              <a:rPr lang="ru-RU" sz="2400" b="1" dirty="0"/>
              <a:t> </a:t>
            </a:r>
            <a:r>
              <a:rPr lang="ru-RU" sz="2400" b="1" dirty="0" err="1"/>
              <a:t>айырылысу</a:t>
            </a:r>
            <a:endParaRPr lang="it-IT" sz="2400" b="1" dirty="0"/>
          </a:p>
        </p:txBody>
      </p:sp>
      <p:sp>
        <p:nvSpPr>
          <p:cNvPr id="9" name="Freeform 8"/>
          <p:cNvSpPr/>
          <p:nvPr/>
        </p:nvSpPr>
        <p:spPr>
          <a:xfrm>
            <a:off x="6488464" y="2786777"/>
            <a:ext cx="1972256" cy="1609431"/>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3"/>
          </a:lnRef>
          <a:fillRef idx="3">
            <a:schemeClr val="accent3"/>
          </a:fillRef>
          <a:effectRef idx="2">
            <a:schemeClr val="accent3"/>
          </a:effectRef>
          <a:fontRef idx="minor">
            <a:schemeClr val="lt1"/>
          </a:fontRef>
        </p:style>
        <p:txBody>
          <a:bodyPr spcFirstLastPara="0" vert="horz" wrap="square" lIns="108655" tIns="108655" rIns="108655" bIns="108655" numCol="1" spcCol="1270" anchor="ctr" anchorCtr="0">
            <a:noAutofit/>
          </a:bodyPr>
          <a:lstStyle/>
          <a:p>
            <a:pPr algn="ctr" defTabSz="400050">
              <a:lnSpc>
                <a:spcPts val="2400"/>
              </a:lnSpc>
            </a:pPr>
            <a:r>
              <a:rPr lang="ru-RU" sz="2400" b="1" dirty="0" err="1"/>
              <a:t>Жаңа</a:t>
            </a:r>
            <a:r>
              <a:rPr lang="ru-RU" sz="2400" b="1" dirty="0"/>
              <a:t> </a:t>
            </a:r>
            <a:r>
              <a:rPr lang="ru-RU" sz="2400" b="1" dirty="0" err="1"/>
              <a:t>жерге</a:t>
            </a:r>
            <a:r>
              <a:rPr lang="ru-RU" sz="2400" b="1" dirty="0"/>
              <a:t> </a:t>
            </a:r>
            <a:r>
              <a:rPr lang="ru-RU" sz="2400" b="1" dirty="0" err="1"/>
              <a:t>көшу</a:t>
            </a:r>
            <a:endParaRPr lang="it-IT" sz="2400" b="1" dirty="0"/>
          </a:p>
        </p:txBody>
      </p:sp>
      <p:sp>
        <p:nvSpPr>
          <p:cNvPr id="7" name="Freeform 6"/>
          <p:cNvSpPr/>
          <p:nvPr/>
        </p:nvSpPr>
        <p:spPr>
          <a:xfrm>
            <a:off x="6861094" y="4775407"/>
            <a:ext cx="2123500" cy="1609431"/>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5"/>
          </a:lnRef>
          <a:fillRef idx="3">
            <a:schemeClr val="accent5"/>
          </a:fillRef>
          <a:effectRef idx="2">
            <a:schemeClr val="accent5"/>
          </a:effectRef>
          <a:fontRef idx="minor">
            <a:schemeClr val="lt1"/>
          </a:fontRef>
        </p:style>
        <p:txBody>
          <a:bodyPr spcFirstLastPara="0" vert="horz" wrap="square" lIns="108655" tIns="108655" rIns="108655" bIns="108655" numCol="1" spcCol="1270" anchor="ctr" anchorCtr="0">
            <a:noAutofit/>
          </a:bodyPr>
          <a:lstStyle/>
          <a:p>
            <a:pPr algn="ctr" defTabSz="400050">
              <a:lnSpc>
                <a:spcPts val="2400"/>
              </a:lnSpc>
            </a:pPr>
            <a:r>
              <a:rPr lang="ru-RU" sz="2400" b="1" dirty="0" err="1"/>
              <a:t>Қорқыту</a:t>
            </a:r>
            <a:r>
              <a:rPr lang="ru-RU" sz="2400" b="1" dirty="0"/>
              <a:t> </a:t>
            </a:r>
            <a:r>
              <a:rPr lang="ru-RU" sz="2400" b="1" dirty="0" err="1"/>
              <a:t>жне</a:t>
            </a:r>
            <a:r>
              <a:rPr lang="ru-RU" sz="2400" b="1" dirty="0"/>
              <a:t> </a:t>
            </a:r>
            <a:r>
              <a:rPr lang="ru-RU" sz="2400" b="1" dirty="0" err="1"/>
              <a:t>қудалау</a:t>
            </a:r>
            <a:endParaRPr lang="it-IT" sz="2400" b="1" dirty="0"/>
          </a:p>
        </p:txBody>
      </p:sp>
      <p:sp>
        <p:nvSpPr>
          <p:cNvPr id="8" name="Freeform 7"/>
          <p:cNvSpPr/>
          <p:nvPr/>
        </p:nvSpPr>
        <p:spPr>
          <a:xfrm>
            <a:off x="8833349" y="2576101"/>
            <a:ext cx="3222815" cy="3004022"/>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2"/>
          </a:lnRef>
          <a:fillRef idx="3">
            <a:schemeClr val="accent2"/>
          </a:fillRef>
          <a:effectRef idx="2">
            <a:schemeClr val="accent2"/>
          </a:effectRef>
          <a:fontRef idx="minor">
            <a:schemeClr val="lt1"/>
          </a:fontRef>
        </p:style>
        <p:txBody>
          <a:bodyPr spcFirstLastPara="0" vert="horz" wrap="square" lIns="108655" tIns="108655" rIns="108655" bIns="108655" numCol="1" spcCol="1270" anchor="ctr" anchorCtr="0">
            <a:noAutofit/>
          </a:bodyPr>
          <a:lstStyle/>
          <a:p>
            <a:pPr algn="ctr">
              <a:lnSpc>
                <a:spcPts val="2400"/>
              </a:lnSpc>
            </a:pPr>
            <a:r>
              <a:rPr lang="ru-RU" sz="2400" b="1" dirty="0" err="1"/>
              <a:t>Сендер</a:t>
            </a:r>
            <a:r>
              <a:rPr lang="ru-RU" sz="2400" b="1" dirty="0"/>
              <a:t> </a:t>
            </a:r>
            <a:r>
              <a:rPr lang="ru-RU" sz="2400" b="1" dirty="0" err="1"/>
              <a:t>басқаша</a:t>
            </a:r>
            <a:r>
              <a:rPr lang="ru-RU" sz="2400" b="1" dirty="0"/>
              <a:t> </a:t>
            </a:r>
            <a:r>
              <a:rPr lang="ru-RU" sz="2400" b="1" dirty="0" err="1"/>
              <a:t>көрінетіндіктен</a:t>
            </a:r>
            <a:r>
              <a:rPr lang="ru-RU" sz="2400" b="1" dirty="0"/>
              <a:t> немесе </a:t>
            </a:r>
            <a:r>
              <a:rPr lang="ru-RU" sz="2400" b="1" dirty="0" err="1"/>
              <a:t>әрекет</a:t>
            </a:r>
            <a:r>
              <a:rPr lang="ru-RU" sz="2400" b="1" dirty="0"/>
              <a:t> </a:t>
            </a:r>
            <a:r>
              <a:rPr lang="ru-RU" sz="2400" b="1" dirty="0" err="1"/>
              <a:t>ететіндіктен</a:t>
            </a:r>
            <a:r>
              <a:rPr lang="ru-RU" sz="2400" b="1" dirty="0"/>
              <a:t>, </a:t>
            </a:r>
            <a:r>
              <a:rPr lang="ru-RU" sz="2400" b="1" dirty="0" err="1"/>
              <a:t>сендерге</a:t>
            </a:r>
            <a:r>
              <a:rPr lang="ru-RU" sz="2400" b="1" dirty="0"/>
              <a:t> </a:t>
            </a:r>
            <a:r>
              <a:rPr lang="ru-RU" sz="2400" b="1" dirty="0" err="1"/>
              <a:t>нашар</a:t>
            </a:r>
            <a:r>
              <a:rPr lang="ru-RU" sz="2400" b="1" dirty="0"/>
              <a:t> </a:t>
            </a:r>
            <a:r>
              <a:rPr lang="ru-RU" sz="2400" b="1" dirty="0" err="1"/>
              <a:t>қарайтын</a:t>
            </a:r>
            <a:r>
              <a:rPr lang="ru-RU" sz="2400" b="1" dirty="0"/>
              <a:t> </a:t>
            </a:r>
            <a:r>
              <a:rPr lang="ru-RU" sz="2400" b="1" dirty="0" err="1"/>
              <a:t>адамдар</a:t>
            </a:r>
            <a:endParaRPr lang="it-IT" sz="2400" b="1" dirty="0"/>
          </a:p>
        </p:txBody>
      </p:sp>
    </p:spTree>
    <p:extLst>
      <p:ext uri="{BB962C8B-B14F-4D97-AF65-F5344CB8AC3E}">
        <p14:creationId xmlns:p14="http://schemas.microsoft.com/office/powerpoint/2010/main" val="4024107576"/>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Callout 1"/>
          <p:cNvSpPr/>
          <p:nvPr/>
        </p:nvSpPr>
        <p:spPr>
          <a:xfrm>
            <a:off x="667192" y="207264"/>
            <a:ext cx="4965512" cy="2006361"/>
          </a:xfrm>
          <a:prstGeom prst="wedgeEllipseCallout">
            <a:avLst>
              <a:gd name="adj1" fmla="val -45704"/>
              <a:gd name="adj2" fmla="val -49251"/>
            </a:avLst>
          </a:prstGeom>
          <a:solidFill>
            <a:schemeClr val="accent4">
              <a:lumMod val="75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4000" b="1" dirty="0"/>
              <a:t>Стресс </a:t>
            </a:r>
            <a:r>
              <a:rPr lang="ru-RU" sz="4000" b="1" dirty="0" err="1"/>
              <a:t>әрдайым</a:t>
            </a:r>
            <a:r>
              <a:rPr lang="ru-RU" sz="4000" b="1" dirty="0"/>
              <a:t> </a:t>
            </a:r>
            <a:r>
              <a:rPr lang="ru-RU" sz="4000" b="1" dirty="0" err="1"/>
              <a:t>жаман</a:t>
            </a:r>
            <a:r>
              <a:rPr lang="ru-RU" sz="4000" b="1" dirty="0"/>
              <a:t> ба?</a:t>
            </a:r>
            <a:endParaRPr lang="it-IT" sz="4000" b="1" dirty="0"/>
          </a:p>
        </p:txBody>
      </p:sp>
      <p:sp>
        <p:nvSpPr>
          <p:cNvPr id="9" name="Rounded Rectangle 8"/>
          <p:cNvSpPr/>
          <p:nvPr/>
        </p:nvSpPr>
        <p:spPr>
          <a:xfrm>
            <a:off x="484311" y="2460326"/>
            <a:ext cx="5611689" cy="3977049"/>
          </a:xfrm>
          <a:prstGeom prst="roundRect">
            <a:avLst/>
          </a:prstGeom>
          <a:ln w="76200">
            <a:solidFill>
              <a:srgbClr val="00B050"/>
            </a:solidFill>
          </a:ln>
        </p:spPr>
        <p:style>
          <a:lnRef idx="2">
            <a:schemeClr val="accent2"/>
          </a:lnRef>
          <a:fillRef idx="1">
            <a:schemeClr val="lt1"/>
          </a:fillRef>
          <a:effectRef idx="0">
            <a:schemeClr val="accent2"/>
          </a:effectRef>
          <a:fontRef idx="minor">
            <a:schemeClr val="dk1"/>
          </a:fontRef>
        </p:style>
        <p:txBody>
          <a:bodyPr spcFirstLastPara="0" vert="horz" wrap="square" lIns="41910" tIns="41910" rIns="41910" bIns="41910" numCol="1" spcCol="1270" anchor="ctr" anchorCtr="0">
            <a:noAutofit/>
          </a:bodyPr>
          <a:lstStyle/>
          <a:p>
            <a:pPr algn="ctr" defTabSz="488950">
              <a:spcBef>
                <a:spcPct val="0"/>
              </a:spcBef>
            </a:pPr>
            <a:r>
              <a:rPr lang="en-US" sz="3600" b="1" dirty="0">
                <a:solidFill>
                  <a:srgbClr val="00B050"/>
                </a:solidFill>
              </a:rPr>
              <a:t>+</a:t>
            </a:r>
            <a:r>
              <a:rPr lang="en-US" sz="2800" b="1" dirty="0">
                <a:solidFill>
                  <a:srgbClr val="00B050"/>
                </a:solidFill>
              </a:rPr>
              <a:t> </a:t>
            </a:r>
            <a:r>
              <a:rPr lang="ru-RU" sz="2800" b="1" dirty="0">
                <a:solidFill>
                  <a:srgbClr val="00B050"/>
                </a:solidFill>
              </a:rPr>
              <a:t>ЖАҒЫМДЫ СТРЕСС</a:t>
            </a:r>
          </a:p>
          <a:p>
            <a:pPr algn="ctr" defTabSz="488950">
              <a:spcBef>
                <a:spcPct val="0"/>
              </a:spcBef>
            </a:pPr>
            <a:endParaRPr lang="en-US" sz="1400" b="1" dirty="0">
              <a:solidFill>
                <a:srgbClr val="00B050"/>
              </a:solidFill>
            </a:endParaRPr>
          </a:p>
          <a:p>
            <a:pPr algn="ctr" defTabSz="488950">
              <a:spcBef>
                <a:spcPct val="0"/>
              </a:spcBef>
            </a:pPr>
            <a:r>
              <a:rPr lang="ru-RU" sz="2400" b="1" dirty="0" err="1">
                <a:solidFill>
                  <a:srgbClr val="002060"/>
                </a:solidFill>
              </a:rPr>
              <a:t>Сендер</a:t>
            </a:r>
            <a:r>
              <a:rPr lang="ru-RU" sz="2400" b="1" dirty="0">
                <a:solidFill>
                  <a:srgbClr val="002060"/>
                </a:solidFill>
              </a:rPr>
              <a:t> </a:t>
            </a:r>
            <a:r>
              <a:rPr lang="ru-RU" sz="2400" b="1" dirty="0" err="1">
                <a:solidFill>
                  <a:srgbClr val="002060"/>
                </a:solidFill>
              </a:rPr>
              <a:t>жақсы</a:t>
            </a:r>
            <a:r>
              <a:rPr lang="ru-RU" sz="2400" b="1" dirty="0">
                <a:solidFill>
                  <a:srgbClr val="002060"/>
                </a:solidFill>
              </a:rPr>
              <a:t> </a:t>
            </a:r>
            <a:r>
              <a:rPr lang="ru-RU" sz="2400" b="1" dirty="0" err="1">
                <a:solidFill>
                  <a:srgbClr val="002060"/>
                </a:solidFill>
              </a:rPr>
              <a:t>көретін</a:t>
            </a:r>
            <a:r>
              <a:rPr lang="ru-RU" sz="2400" b="1" dirty="0">
                <a:solidFill>
                  <a:srgbClr val="002060"/>
                </a:solidFill>
              </a:rPr>
              <a:t> немесе </a:t>
            </a:r>
            <a:r>
              <a:rPr lang="ru-RU" sz="2400" b="1" dirty="0" err="1">
                <a:solidFill>
                  <a:srgbClr val="002060"/>
                </a:solidFill>
              </a:rPr>
              <a:t>асыға</a:t>
            </a:r>
            <a:r>
              <a:rPr lang="ru-RU" sz="2400" b="1" dirty="0">
                <a:solidFill>
                  <a:srgbClr val="002060"/>
                </a:solidFill>
              </a:rPr>
              <a:t> </a:t>
            </a:r>
            <a:r>
              <a:rPr lang="ru-RU" sz="2400" b="1" dirty="0" err="1">
                <a:solidFill>
                  <a:srgbClr val="002060"/>
                </a:solidFill>
              </a:rPr>
              <a:t>күтетін</a:t>
            </a:r>
            <a:r>
              <a:rPr lang="ru-RU" sz="2400" b="1" dirty="0">
                <a:solidFill>
                  <a:srgbClr val="002060"/>
                </a:solidFill>
              </a:rPr>
              <a:t> </a:t>
            </a:r>
            <a:r>
              <a:rPr lang="ru-RU" sz="2400" b="1" dirty="0" err="1">
                <a:solidFill>
                  <a:srgbClr val="002060"/>
                </a:solidFill>
              </a:rPr>
              <a:t>жайтттардың</a:t>
            </a:r>
            <a:r>
              <a:rPr lang="ru-RU" sz="2400" b="1" dirty="0">
                <a:solidFill>
                  <a:srgbClr val="002060"/>
                </a:solidFill>
              </a:rPr>
              <a:t> </a:t>
            </a:r>
            <a:r>
              <a:rPr lang="ru-RU" sz="2400" b="1" dirty="0" err="1">
                <a:solidFill>
                  <a:srgbClr val="002060"/>
                </a:solidFill>
              </a:rPr>
              <a:t>өзі</a:t>
            </a:r>
            <a:r>
              <a:rPr lang="ru-RU" sz="2400" b="1" dirty="0">
                <a:solidFill>
                  <a:srgbClr val="002060"/>
                </a:solidFill>
              </a:rPr>
              <a:t> стресс </a:t>
            </a:r>
            <a:r>
              <a:rPr lang="ru-RU" sz="2400" b="1" dirty="0" err="1">
                <a:solidFill>
                  <a:srgbClr val="002060"/>
                </a:solidFill>
              </a:rPr>
              <a:t>көзі</a:t>
            </a:r>
            <a:r>
              <a:rPr lang="ru-RU" sz="2400" b="1" dirty="0">
                <a:solidFill>
                  <a:srgbClr val="002060"/>
                </a:solidFill>
              </a:rPr>
              <a:t> </a:t>
            </a:r>
            <a:r>
              <a:rPr lang="ru-RU" sz="2400" b="1" dirty="0" err="1">
                <a:solidFill>
                  <a:srgbClr val="002060"/>
                </a:solidFill>
              </a:rPr>
              <a:t>болуы</a:t>
            </a:r>
            <a:r>
              <a:rPr lang="ru-RU" sz="2400" b="1" dirty="0">
                <a:solidFill>
                  <a:srgbClr val="002060"/>
                </a:solidFill>
              </a:rPr>
              <a:t> </a:t>
            </a:r>
            <a:r>
              <a:rPr lang="ru-RU" sz="2400" b="1" dirty="0" err="1">
                <a:solidFill>
                  <a:srgbClr val="002060"/>
                </a:solidFill>
              </a:rPr>
              <a:t>мүмкін</a:t>
            </a:r>
            <a:r>
              <a:rPr lang="ru-RU" sz="2400" b="1" dirty="0">
                <a:solidFill>
                  <a:srgbClr val="002060"/>
                </a:solidFill>
              </a:rPr>
              <a:t>. </a:t>
            </a:r>
            <a:r>
              <a:rPr lang="ru-RU" sz="2400" b="1" dirty="0" err="1">
                <a:solidFill>
                  <a:srgbClr val="002060"/>
                </a:solidFill>
              </a:rPr>
              <a:t>Мысалы</a:t>
            </a:r>
            <a:r>
              <a:rPr lang="ru-RU" sz="2400" b="1" dirty="0">
                <a:solidFill>
                  <a:srgbClr val="002060"/>
                </a:solidFill>
              </a:rPr>
              <a:t>, </a:t>
            </a:r>
            <a:r>
              <a:rPr lang="ru-RU" sz="2400" b="1" dirty="0" err="1">
                <a:solidFill>
                  <a:srgbClr val="002060"/>
                </a:solidFill>
              </a:rPr>
              <a:t>жаңа</a:t>
            </a:r>
            <a:r>
              <a:rPr lang="ru-RU" sz="2400" b="1" dirty="0">
                <a:solidFill>
                  <a:srgbClr val="002060"/>
                </a:solidFill>
              </a:rPr>
              <a:t> </a:t>
            </a:r>
            <a:r>
              <a:rPr lang="ru-RU" sz="2400" b="1" dirty="0" err="1">
                <a:solidFill>
                  <a:srgbClr val="002060"/>
                </a:solidFill>
              </a:rPr>
              <a:t>достармен</a:t>
            </a:r>
            <a:r>
              <a:rPr lang="ru-RU" sz="2400" b="1" dirty="0">
                <a:solidFill>
                  <a:srgbClr val="002060"/>
                </a:solidFill>
              </a:rPr>
              <a:t> </a:t>
            </a:r>
            <a:r>
              <a:rPr lang="ru-RU" sz="2400" b="1" dirty="0" err="1">
                <a:solidFill>
                  <a:srgbClr val="002060"/>
                </a:solidFill>
              </a:rPr>
              <a:t>танысу</a:t>
            </a:r>
            <a:r>
              <a:rPr lang="ru-RU" sz="2400" b="1" dirty="0">
                <a:solidFill>
                  <a:srgbClr val="002060"/>
                </a:solidFill>
              </a:rPr>
              <a:t>, </a:t>
            </a:r>
            <a:r>
              <a:rPr lang="ru-RU" sz="2400" b="1" dirty="0" err="1">
                <a:solidFill>
                  <a:srgbClr val="002060"/>
                </a:solidFill>
              </a:rPr>
              <a:t>алғашқы</a:t>
            </a:r>
            <a:r>
              <a:rPr lang="ru-RU" sz="2400" b="1" dirty="0">
                <a:solidFill>
                  <a:srgbClr val="002060"/>
                </a:solidFill>
              </a:rPr>
              <a:t> </a:t>
            </a:r>
            <a:r>
              <a:rPr lang="ru-RU" sz="2400" b="1" dirty="0" err="1">
                <a:solidFill>
                  <a:srgbClr val="002060"/>
                </a:solidFill>
              </a:rPr>
              <a:t>кездесу</a:t>
            </a:r>
            <a:r>
              <a:rPr lang="ru-RU" sz="2400" b="1" dirty="0">
                <a:solidFill>
                  <a:srgbClr val="002060"/>
                </a:solidFill>
              </a:rPr>
              <a:t>, </a:t>
            </a:r>
            <a:r>
              <a:rPr lang="ru-RU" sz="2400" b="1" dirty="0" err="1">
                <a:solidFill>
                  <a:srgbClr val="002060"/>
                </a:solidFill>
              </a:rPr>
              <a:t>спортпен</a:t>
            </a:r>
            <a:r>
              <a:rPr lang="ru-RU" sz="2400" b="1" dirty="0">
                <a:solidFill>
                  <a:srgbClr val="002060"/>
                </a:solidFill>
              </a:rPr>
              <a:t> </a:t>
            </a:r>
            <a:r>
              <a:rPr lang="ru-RU" sz="2400" b="1" dirty="0" err="1">
                <a:solidFill>
                  <a:srgbClr val="002060"/>
                </a:solidFill>
              </a:rPr>
              <a:t>айналысу</a:t>
            </a:r>
            <a:r>
              <a:rPr lang="ru-RU" sz="2400" b="1" dirty="0">
                <a:solidFill>
                  <a:srgbClr val="002060"/>
                </a:solidFill>
              </a:rPr>
              <a:t>, </a:t>
            </a:r>
            <a:r>
              <a:rPr lang="ru-RU" sz="2400" b="1" dirty="0" err="1">
                <a:solidFill>
                  <a:srgbClr val="002060"/>
                </a:solidFill>
              </a:rPr>
              <a:t>жаңа</a:t>
            </a:r>
            <a:r>
              <a:rPr lang="ru-RU" sz="2400" b="1" dirty="0">
                <a:solidFill>
                  <a:srgbClr val="002060"/>
                </a:solidFill>
              </a:rPr>
              <a:t> </a:t>
            </a:r>
            <a:r>
              <a:rPr lang="ru-RU" sz="2400" b="1" dirty="0" err="1">
                <a:solidFill>
                  <a:srgbClr val="002060"/>
                </a:solidFill>
              </a:rPr>
              <a:t>бір</a:t>
            </a:r>
            <a:r>
              <a:rPr lang="ru-RU" sz="2400" b="1" dirty="0">
                <a:solidFill>
                  <a:srgbClr val="002060"/>
                </a:solidFill>
              </a:rPr>
              <a:t> </a:t>
            </a:r>
            <a:r>
              <a:rPr lang="ru-RU" sz="2400" b="1" dirty="0" err="1">
                <a:solidFill>
                  <a:srgbClr val="002060"/>
                </a:solidFill>
              </a:rPr>
              <a:t>нәрсені</a:t>
            </a:r>
            <a:r>
              <a:rPr lang="ru-RU" sz="2400" b="1" dirty="0">
                <a:solidFill>
                  <a:srgbClr val="002060"/>
                </a:solidFill>
              </a:rPr>
              <a:t> </a:t>
            </a:r>
            <a:r>
              <a:rPr lang="ru-RU" sz="2400" b="1" dirty="0" err="1">
                <a:solidFill>
                  <a:srgbClr val="002060"/>
                </a:solidFill>
              </a:rPr>
              <a:t>үйрену</a:t>
            </a:r>
            <a:r>
              <a:rPr lang="ru-RU" sz="2400" b="1" dirty="0">
                <a:solidFill>
                  <a:srgbClr val="002060"/>
                </a:solidFill>
              </a:rPr>
              <a:t>, </a:t>
            </a:r>
            <a:r>
              <a:rPr lang="ru-RU" sz="2400" b="1" dirty="0" err="1">
                <a:solidFill>
                  <a:srgbClr val="002060"/>
                </a:solidFill>
              </a:rPr>
              <a:t>сауық</a:t>
            </a:r>
            <a:r>
              <a:rPr lang="ru-RU" sz="2400" b="1" dirty="0">
                <a:solidFill>
                  <a:srgbClr val="002060"/>
                </a:solidFill>
              </a:rPr>
              <a:t> </a:t>
            </a:r>
            <a:r>
              <a:rPr lang="ru-RU" sz="2400" b="1" dirty="0" err="1">
                <a:solidFill>
                  <a:srgbClr val="002060"/>
                </a:solidFill>
              </a:rPr>
              <a:t>кеші</a:t>
            </a:r>
            <a:r>
              <a:rPr lang="ru-RU" sz="2400" b="1" dirty="0">
                <a:solidFill>
                  <a:srgbClr val="002060"/>
                </a:solidFill>
              </a:rPr>
              <a:t>...</a:t>
            </a:r>
            <a:endParaRPr lang="en-US" sz="2400" b="1" dirty="0">
              <a:solidFill>
                <a:srgbClr val="002060"/>
              </a:solidFill>
            </a:endParaRPr>
          </a:p>
        </p:txBody>
      </p:sp>
      <p:sp>
        <p:nvSpPr>
          <p:cNvPr id="10" name="Rounded Rectangle 9"/>
          <p:cNvSpPr/>
          <p:nvPr/>
        </p:nvSpPr>
        <p:spPr>
          <a:xfrm>
            <a:off x="6960307" y="327196"/>
            <a:ext cx="4831464" cy="5742431"/>
          </a:xfrm>
          <a:prstGeom prst="roundRect">
            <a:avLst/>
          </a:prstGeom>
          <a:ln w="76200">
            <a:solidFill>
              <a:srgbClr val="C00000"/>
            </a:solidFill>
          </a:ln>
        </p:spPr>
        <p:style>
          <a:lnRef idx="2">
            <a:schemeClr val="accent2"/>
          </a:lnRef>
          <a:fillRef idx="1">
            <a:schemeClr val="lt1"/>
          </a:fillRef>
          <a:effectRef idx="0">
            <a:schemeClr val="accent2"/>
          </a:effectRef>
          <a:fontRef idx="minor">
            <a:schemeClr val="dk1"/>
          </a:fontRef>
        </p:style>
        <p:txBody>
          <a:bodyPr spcFirstLastPara="0" vert="horz" wrap="square" lIns="41910" tIns="41910" rIns="41910" bIns="41910" numCol="1" spcCol="1270" anchor="ctr" anchorCtr="0">
            <a:noAutofit/>
          </a:bodyPr>
          <a:lstStyle/>
          <a:p>
            <a:pPr algn="ctr" defTabSz="488950">
              <a:spcBef>
                <a:spcPct val="0"/>
              </a:spcBef>
            </a:pPr>
            <a:r>
              <a:rPr lang="ru-RU" sz="4800" b="1" dirty="0">
                <a:solidFill>
                  <a:srgbClr val="C00000"/>
                </a:solidFill>
              </a:rPr>
              <a:t>-</a:t>
            </a:r>
            <a:r>
              <a:rPr lang="ru-RU" sz="3600" b="1" dirty="0">
                <a:solidFill>
                  <a:srgbClr val="C00000"/>
                </a:solidFill>
              </a:rPr>
              <a:t> </a:t>
            </a:r>
            <a:r>
              <a:rPr lang="ru-RU" sz="2800" b="1" dirty="0">
                <a:solidFill>
                  <a:srgbClr val="C00000"/>
                </a:solidFill>
              </a:rPr>
              <a:t>ЖАҒЫМСЫЗ СТРЕСС</a:t>
            </a:r>
          </a:p>
          <a:p>
            <a:pPr algn="ctr" defTabSz="488950">
              <a:spcBef>
                <a:spcPct val="0"/>
              </a:spcBef>
            </a:pPr>
            <a:endParaRPr lang="en-US" sz="1400" b="1" dirty="0">
              <a:solidFill>
                <a:srgbClr val="C00000"/>
              </a:solidFill>
            </a:endParaRPr>
          </a:p>
          <a:p>
            <a:pPr algn="ctr" defTabSz="488950">
              <a:spcBef>
                <a:spcPct val="0"/>
              </a:spcBef>
            </a:pPr>
            <a:r>
              <a:rPr lang="ru-RU" sz="2400" b="1" dirty="0" err="1">
                <a:solidFill>
                  <a:srgbClr val="002060"/>
                </a:solidFill>
              </a:rPr>
              <a:t>Сендер</a:t>
            </a:r>
            <a:r>
              <a:rPr lang="ru-RU" sz="2400" b="1" dirty="0">
                <a:solidFill>
                  <a:srgbClr val="002060"/>
                </a:solidFill>
              </a:rPr>
              <a:t> </a:t>
            </a:r>
            <a:r>
              <a:rPr lang="ru-RU" sz="2400" b="1" dirty="0" err="1">
                <a:solidFill>
                  <a:srgbClr val="002060"/>
                </a:solidFill>
              </a:rPr>
              <a:t>ұнамсыз</a:t>
            </a:r>
            <a:r>
              <a:rPr lang="ru-RU" sz="2400" b="1" dirty="0">
                <a:solidFill>
                  <a:srgbClr val="002060"/>
                </a:solidFill>
              </a:rPr>
              <a:t> немесе </a:t>
            </a:r>
            <a:r>
              <a:rPr lang="ru-RU" sz="2400" b="1" dirty="0" err="1">
                <a:solidFill>
                  <a:srgbClr val="002060"/>
                </a:solidFill>
              </a:rPr>
              <a:t>қауіп</a:t>
            </a:r>
            <a:r>
              <a:rPr lang="ru-RU" sz="2400" b="1" dirty="0">
                <a:solidFill>
                  <a:srgbClr val="002060"/>
                </a:solidFill>
              </a:rPr>
              <a:t> </a:t>
            </a:r>
            <a:r>
              <a:rPr lang="ru-RU" sz="2400" b="1" dirty="0" err="1">
                <a:solidFill>
                  <a:srgbClr val="002060"/>
                </a:solidFill>
              </a:rPr>
              <a:t>төндіреді</a:t>
            </a:r>
            <a:r>
              <a:rPr lang="ru-RU" sz="2400" b="1" dirty="0">
                <a:solidFill>
                  <a:srgbClr val="002060"/>
                </a:solidFill>
              </a:rPr>
              <a:t> </a:t>
            </a:r>
            <a:r>
              <a:rPr lang="ru-RU" sz="2400" b="1" dirty="0" err="1">
                <a:solidFill>
                  <a:srgbClr val="002060"/>
                </a:solidFill>
              </a:rPr>
              <a:t>деп</a:t>
            </a:r>
            <a:r>
              <a:rPr lang="ru-RU" sz="2400" b="1" dirty="0">
                <a:solidFill>
                  <a:srgbClr val="002060"/>
                </a:solidFill>
              </a:rPr>
              <a:t> </a:t>
            </a:r>
            <a:r>
              <a:rPr lang="ru-RU" sz="2400" b="1" dirty="0" err="1">
                <a:solidFill>
                  <a:srgbClr val="002060"/>
                </a:solidFill>
              </a:rPr>
              <a:t>санайтын</a:t>
            </a:r>
            <a:r>
              <a:rPr lang="ru-RU" sz="2400" b="1" dirty="0">
                <a:solidFill>
                  <a:srgbClr val="002060"/>
                </a:solidFill>
              </a:rPr>
              <a:t> </a:t>
            </a:r>
            <a:r>
              <a:rPr lang="ru-RU" sz="2400" b="1" dirty="0" err="1">
                <a:solidFill>
                  <a:srgbClr val="002060"/>
                </a:solidFill>
              </a:rPr>
              <a:t>жайттардан</a:t>
            </a:r>
            <a:r>
              <a:rPr lang="ru-RU" sz="2400" b="1" dirty="0">
                <a:solidFill>
                  <a:srgbClr val="002060"/>
                </a:solidFill>
              </a:rPr>
              <a:t> </a:t>
            </a:r>
            <a:r>
              <a:rPr lang="ru-RU" sz="2400" b="1" dirty="0" err="1">
                <a:solidFill>
                  <a:srgbClr val="002060"/>
                </a:solidFill>
              </a:rPr>
              <a:t>туындайды</a:t>
            </a:r>
            <a:r>
              <a:rPr lang="ru-RU" sz="2400" b="1" dirty="0">
                <a:solidFill>
                  <a:srgbClr val="002060"/>
                </a:solidFill>
              </a:rPr>
              <a:t>. </a:t>
            </a:r>
            <a:r>
              <a:rPr lang="ru-RU" sz="2400" b="1" dirty="0" err="1">
                <a:solidFill>
                  <a:srgbClr val="002060"/>
                </a:solidFill>
              </a:rPr>
              <a:t>Мысалы</a:t>
            </a:r>
            <a:r>
              <a:rPr lang="ru-RU" sz="2400" b="1" dirty="0">
                <a:solidFill>
                  <a:srgbClr val="002060"/>
                </a:solidFill>
              </a:rPr>
              <a:t>, </a:t>
            </a:r>
            <a:r>
              <a:rPr lang="ru-RU" sz="2400" b="1" dirty="0" err="1">
                <a:solidFill>
                  <a:srgbClr val="002060"/>
                </a:solidFill>
              </a:rPr>
              <a:t>жаңа</a:t>
            </a:r>
            <a:r>
              <a:rPr lang="ru-RU" sz="2400" b="1" dirty="0">
                <a:solidFill>
                  <a:srgbClr val="002060"/>
                </a:solidFill>
              </a:rPr>
              <a:t> </a:t>
            </a:r>
            <a:r>
              <a:rPr lang="ru-RU" sz="2400" b="1" dirty="0" err="1">
                <a:solidFill>
                  <a:srgbClr val="002060"/>
                </a:solidFill>
              </a:rPr>
              <a:t>жерге</a:t>
            </a:r>
            <a:r>
              <a:rPr lang="ru-RU" sz="2400" b="1" dirty="0">
                <a:solidFill>
                  <a:srgbClr val="002060"/>
                </a:solidFill>
              </a:rPr>
              <a:t> </a:t>
            </a:r>
            <a:r>
              <a:rPr lang="ru-RU" sz="2400" b="1" dirty="0" err="1">
                <a:solidFill>
                  <a:srgbClr val="002060"/>
                </a:solidFill>
              </a:rPr>
              <a:t>көшу</a:t>
            </a:r>
            <a:r>
              <a:rPr lang="ru-RU" sz="2400" b="1" dirty="0">
                <a:solidFill>
                  <a:srgbClr val="002060"/>
                </a:solidFill>
              </a:rPr>
              <a:t>, </a:t>
            </a:r>
            <a:r>
              <a:rPr lang="ru-RU" sz="2400" b="1" dirty="0" err="1">
                <a:solidFill>
                  <a:srgbClr val="002060"/>
                </a:solidFill>
              </a:rPr>
              <a:t>емтихан</a:t>
            </a:r>
            <a:r>
              <a:rPr lang="ru-RU" sz="2400" b="1" dirty="0">
                <a:solidFill>
                  <a:srgbClr val="002060"/>
                </a:solidFill>
              </a:rPr>
              <a:t> </a:t>
            </a:r>
            <a:r>
              <a:rPr lang="ru-RU" sz="2400" b="1" dirty="0" err="1">
                <a:solidFill>
                  <a:srgbClr val="002060"/>
                </a:solidFill>
              </a:rPr>
              <a:t>уақыты</a:t>
            </a:r>
            <a:r>
              <a:rPr lang="ru-RU" sz="2400" b="1" dirty="0">
                <a:solidFill>
                  <a:srgbClr val="002060"/>
                </a:solidFill>
              </a:rPr>
              <a:t>, </a:t>
            </a:r>
            <a:r>
              <a:rPr lang="ru-RU" sz="2400" b="1" dirty="0" err="1">
                <a:solidFill>
                  <a:srgbClr val="002060"/>
                </a:solidFill>
              </a:rPr>
              <a:t>қолдан</a:t>
            </a:r>
            <a:r>
              <a:rPr lang="ru-RU" sz="2400" b="1" dirty="0">
                <a:solidFill>
                  <a:srgbClr val="002060"/>
                </a:solidFill>
              </a:rPr>
              <a:t> </a:t>
            </a:r>
            <a:r>
              <a:rPr lang="ru-RU" sz="2400" b="1" dirty="0" err="1">
                <a:solidFill>
                  <a:srgbClr val="002060"/>
                </a:solidFill>
              </a:rPr>
              <a:t>жіберіп</a:t>
            </a:r>
            <a:r>
              <a:rPr lang="ru-RU" sz="2400" b="1" dirty="0">
                <a:solidFill>
                  <a:srgbClr val="002060"/>
                </a:solidFill>
              </a:rPr>
              <a:t> </a:t>
            </a:r>
            <a:r>
              <a:rPr lang="ru-RU" sz="2400" b="1" dirty="0" err="1">
                <a:solidFill>
                  <a:srgbClr val="002060"/>
                </a:solidFill>
              </a:rPr>
              <a:t>алған</a:t>
            </a:r>
            <a:r>
              <a:rPr lang="ru-RU" sz="2400" b="1" dirty="0">
                <a:solidFill>
                  <a:srgbClr val="002060"/>
                </a:solidFill>
              </a:rPr>
              <a:t> </a:t>
            </a:r>
            <a:r>
              <a:rPr lang="ru-RU" sz="2400" b="1" dirty="0" err="1">
                <a:solidFill>
                  <a:srgbClr val="002060"/>
                </a:solidFill>
              </a:rPr>
              <a:t>мүмкіндікті</a:t>
            </a:r>
            <a:r>
              <a:rPr lang="ru-RU" sz="2400" b="1" dirty="0">
                <a:solidFill>
                  <a:srgbClr val="002060"/>
                </a:solidFill>
              </a:rPr>
              <a:t> </a:t>
            </a:r>
            <a:r>
              <a:rPr lang="ru-RU" sz="2400" b="1" dirty="0" err="1">
                <a:solidFill>
                  <a:srgbClr val="002060"/>
                </a:solidFill>
              </a:rPr>
              <a:t>ойлап</a:t>
            </a:r>
            <a:r>
              <a:rPr lang="ru-RU" sz="2400" b="1" dirty="0">
                <a:solidFill>
                  <a:srgbClr val="002060"/>
                </a:solidFill>
              </a:rPr>
              <a:t> </a:t>
            </a:r>
            <a:r>
              <a:rPr lang="ru-RU" sz="2400" b="1" dirty="0" err="1">
                <a:solidFill>
                  <a:srgbClr val="002060"/>
                </a:solidFill>
              </a:rPr>
              <a:t>уайымдау</a:t>
            </a:r>
            <a:r>
              <a:rPr lang="ru-RU" sz="2400" b="1" dirty="0">
                <a:solidFill>
                  <a:srgbClr val="002060"/>
                </a:solidFill>
              </a:rPr>
              <a:t>, </a:t>
            </a:r>
            <a:r>
              <a:rPr lang="ru-RU" sz="2400" b="1" dirty="0" err="1">
                <a:solidFill>
                  <a:srgbClr val="002060"/>
                </a:solidFill>
              </a:rPr>
              <a:t>өз</a:t>
            </a:r>
            <a:r>
              <a:rPr lang="ru-RU" sz="2400" b="1" dirty="0">
                <a:solidFill>
                  <a:srgbClr val="002060"/>
                </a:solidFill>
              </a:rPr>
              <a:t> </a:t>
            </a:r>
            <a:r>
              <a:rPr lang="ru-RU" sz="2400" b="1" dirty="0" err="1">
                <a:solidFill>
                  <a:srgbClr val="002060"/>
                </a:solidFill>
              </a:rPr>
              <a:t>келбеттеріңе</a:t>
            </a:r>
            <a:r>
              <a:rPr lang="ru-RU" sz="2400" b="1" dirty="0">
                <a:solidFill>
                  <a:srgbClr val="002060"/>
                </a:solidFill>
              </a:rPr>
              <a:t> </a:t>
            </a:r>
            <a:r>
              <a:rPr lang="ru-RU" sz="2400" b="1" dirty="0" err="1">
                <a:solidFill>
                  <a:srgbClr val="002060"/>
                </a:solidFill>
              </a:rPr>
              <a:t>және</a:t>
            </a:r>
            <a:r>
              <a:rPr lang="ru-RU" sz="2400" b="1" dirty="0">
                <a:solidFill>
                  <a:srgbClr val="002060"/>
                </a:solidFill>
              </a:rPr>
              <a:t> </a:t>
            </a:r>
            <a:r>
              <a:rPr lang="ru-RU" sz="2400" b="1" dirty="0" err="1">
                <a:solidFill>
                  <a:srgbClr val="002060"/>
                </a:solidFill>
              </a:rPr>
              <a:t>киетін</a:t>
            </a:r>
            <a:r>
              <a:rPr lang="ru-RU" sz="2400" b="1" dirty="0">
                <a:solidFill>
                  <a:srgbClr val="002060"/>
                </a:solidFill>
              </a:rPr>
              <a:t> </a:t>
            </a:r>
            <a:r>
              <a:rPr lang="ru-RU" sz="2400" b="1" dirty="0" err="1">
                <a:solidFill>
                  <a:srgbClr val="002060"/>
                </a:solidFill>
              </a:rPr>
              <a:t>кимдеріңе</a:t>
            </a:r>
            <a:r>
              <a:rPr lang="ru-RU" sz="2400" b="1" dirty="0">
                <a:solidFill>
                  <a:srgbClr val="002060"/>
                </a:solidFill>
              </a:rPr>
              <a:t> </a:t>
            </a:r>
            <a:r>
              <a:rPr lang="ru-RU" sz="2400" b="1" dirty="0" err="1">
                <a:solidFill>
                  <a:srgbClr val="002060"/>
                </a:solidFill>
              </a:rPr>
              <a:t>қатысты</a:t>
            </a:r>
            <a:r>
              <a:rPr lang="ru-RU" sz="2400" b="1" dirty="0">
                <a:solidFill>
                  <a:srgbClr val="002060"/>
                </a:solidFill>
              </a:rPr>
              <a:t> </a:t>
            </a:r>
            <a:r>
              <a:rPr lang="ru-RU" sz="2400" b="1" dirty="0" err="1">
                <a:solidFill>
                  <a:srgbClr val="002060"/>
                </a:solidFill>
              </a:rPr>
              <a:t>шектен</a:t>
            </a:r>
            <a:r>
              <a:rPr lang="ru-RU" sz="2400" b="1" dirty="0">
                <a:solidFill>
                  <a:srgbClr val="002060"/>
                </a:solidFill>
              </a:rPr>
              <a:t> </a:t>
            </a:r>
            <a:r>
              <a:rPr lang="ru-RU" sz="2400" b="1" dirty="0" err="1">
                <a:solidFill>
                  <a:srgbClr val="002060"/>
                </a:solidFill>
              </a:rPr>
              <a:t>тыс</a:t>
            </a:r>
            <a:r>
              <a:rPr lang="ru-RU" sz="2400" b="1" dirty="0">
                <a:solidFill>
                  <a:srgbClr val="002060"/>
                </a:solidFill>
              </a:rPr>
              <a:t> </a:t>
            </a:r>
            <a:r>
              <a:rPr lang="ru-RU" sz="2400" b="1" dirty="0" err="1">
                <a:solidFill>
                  <a:srgbClr val="002060"/>
                </a:solidFill>
              </a:rPr>
              <a:t>алаңдау</a:t>
            </a:r>
            <a:r>
              <a:rPr lang="ru-RU" sz="2400" b="1" dirty="0">
                <a:solidFill>
                  <a:srgbClr val="002060"/>
                </a:solidFill>
              </a:rPr>
              <a:t>, </a:t>
            </a:r>
            <a:r>
              <a:rPr lang="ru-RU" sz="2400" b="1" dirty="0" err="1">
                <a:solidFill>
                  <a:srgbClr val="002060"/>
                </a:solidFill>
              </a:rPr>
              <a:t>сендермен</a:t>
            </a:r>
            <a:r>
              <a:rPr lang="ru-RU" sz="2400" b="1" dirty="0">
                <a:solidFill>
                  <a:srgbClr val="002060"/>
                </a:solidFill>
              </a:rPr>
              <a:t> </a:t>
            </a:r>
            <a:r>
              <a:rPr lang="ru-RU" sz="2400" b="1" dirty="0" err="1">
                <a:solidFill>
                  <a:srgbClr val="002060"/>
                </a:solidFill>
              </a:rPr>
              <a:t>ешкім</a:t>
            </a:r>
            <a:r>
              <a:rPr lang="ru-RU" sz="2400" b="1" dirty="0">
                <a:solidFill>
                  <a:srgbClr val="002060"/>
                </a:solidFill>
              </a:rPr>
              <a:t> </a:t>
            </a:r>
            <a:r>
              <a:rPr lang="ru-RU" sz="2400" b="1" dirty="0" err="1">
                <a:solidFill>
                  <a:srgbClr val="002060"/>
                </a:solidFill>
              </a:rPr>
              <a:t>араласпайды</a:t>
            </a:r>
            <a:r>
              <a:rPr lang="ru-RU" sz="2400" b="1" dirty="0">
                <a:solidFill>
                  <a:srgbClr val="002060"/>
                </a:solidFill>
              </a:rPr>
              <a:t> немесе </a:t>
            </a:r>
            <a:r>
              <a:rPr lang="ru-RU" sz="2400" b="1" dirty="0" err="1">
                <a:solidFill>
                  <a:srgbClr val="002060"/>
                </a:solidFill>
              </a:rPr>
              <a:t>сендерді</a:t>
            </a:r>
            <a:r>
              <a:rPr lang="ru-RU" sz="2400" b="1" dirty="0">
                <a:solidFill>
                  <a:srgbClr val="002060"/>
                </a:solidFill>
              </a:rPr>
              <a:t> </a:t>
            </a:r>
            <a:r>
              <a:rPr lang="ru-RU" sz="2400" b="1" dirty="0" err="1">
                <a:solidFill>
                  <a:srgbClr val="002060"/>
                </a:solidFill>
              </a:rPr>
              <a:t>біреу</a:t>
            </a:r>
            <a:r>
              <a:rPr lang="ru-RU" sz="2400" b="1" dirty="0">
                <a:solidFill>
                  <a:srgbClr val="002060"/>
                </a:solidFill>
              </a:rPr>
              <a:t> </a:t>
            </a:r>
            <a:r>
              <a:rPr lang="ru-RU" sz="2400" b="1" dirty="0" err="1">
                <a:solidFill>
                  <a:srgbClr val="002060"/>
                </a:solidFill>
              </a:rPr>
              <a:t>қорқытады</a:t>
            </a:r>
            <a:r>
              <a:rPr lang="ru-RU" sz="2400" b="1" dirty="0">
                <a:solidFill>
                  <a:srgbClr val="002060"/>
                </a:solidFill>
              </a:rPr>
              <a:t>...</a:t>
            </a:r>
            <a:endParaRPr lang="en-US" sz="2400" b="1" dirty="0">
              <a:solidFill>
                <a:srgbClr val="002060"/>
              </a:solidFill>
            </a:endParaRPr>
          </a:p>
        </p:txBody>
      </p:sp>
    </p:spTree>
    <p:extLst>
      <p:ext uri="{BB962C8B-B14F-4D97-AF65-F5344CB8AC3E}">
        <p14:creationId xmlns:p14="http://schemas.microsoft.com/office/powerpoint/2010/main" val="2613352106"/>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7389" y="283618"/>
            <a:ext cx="6162960" cy="5436000"/>
          </a:xfrm>
          <a:prstGeom prst="rect">
            <a:avLst/>
          </a:prstGeom>
        </p:spPr>
        <p:txBody>
          <a:bodyPr vert="horz" lIns="91440" tIns="45720" rIns="91440" bIns="45720" rtlCol="0" anchor="t">
            <a:noAutofit/>
          </a:bodyPr>
          <a:lstStyle/>
          <a:p>
            <a:pPr>
              <a:spcBef>
                <a:spcPct val="0"/>
              </a:spcBef>
            </a:pPr>
            <a:r>
              <a:rPr lang="ru-RU" sz="4800" b="1" dirty="0">
                <a:solidFill>
                  <a:schemeClr val="accent2">
                    <a:lumMod val="75000"/>
                  </a:schemeClr>
                </a:solidFill>
                <a:ea typeface="+mj-ea"/>
                <a:cs typeface="+mj-cs"/>
              </a:rPr>
              <a:t>Стресс </a:t>
            </a:r>
            <a:r>
              <a:rPr lang="ru-RU" sz="4800" b="1" dirty="0" err="1">
                <a:solidFill>
                  <a:schemeClr val="accent2">
                    <a:lumMod val="75000"/>
                  </a:schemeClr>
                </a:solidFill>
                <a:ea typeface="+mj-ea"/>
                <a:cs typeface="+mj-cs"/>
              </a:rPr>
              <a:t>бәріне</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әсер</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етеді</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Бірақ</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әртүрлі</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адамдарда</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шектер</a:t>
            </a:r>
            <a:r>
              <a:rPr lang="ru-RU" sz="4800" b="1" dirty="0">
                <a:solidFill>
                  <a:schemeClr val="accent2">
                    <a:lumMod val="75000"/>
                  </a:schemeClr>
                </a:solidFill>
                <a:ea typeface="+mj-ea"/>
                <a:cs typeface="+mj-cs"/>
              </a:rPr>
              <a:t> де </a:t>
            </a:r>
            <a:r>
              <a:rPr lang="ru-RU" sz="4800" b="1" dirty="0" err="1">
                <a:solidFill>
                  <a:schemeClr val="accent2">
                    <a:lumMod val="75000"/>
                  </a:schemeClr>
                </a:solidFill>
                <a:ea typeface="+mj-ea"/>
                <a:cs typeface="+mj-cs"/>
              </a:rPr>
              <a:t>әртүрлі</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болады</a:t>
            </a:r>
            <a:r>
              <a:rPr lang="ru-RU" sz="4800" b="1" dirty="0">
                <a:solidFill>
                  <a:schemeClr val="accent2">
                    <a:lumMod val="75000"/>
                  </a:schemeClr>
                </a:solidFill>
                <a:ea typeface="+mj-ea"/>
                <a:cs typeface="+mj-cs"/>
              </a:rPr>
              <a:t>. </a:t>
            </a:r>
          </a:p>
          <a:p>
            <a:pPr>
              <a:spcBef>
                <a:spcPct val="0"/>
              </a:spcBef>
            </a:pPr>
            <a:endParaRPr lang="ru-RU" sz="2400" b="1" dirty="0">
              <a:solidFill>
                <a:schemeClr val="accent2">
                  <a:lumMod val="75000"/>
                </a:schemeClr>
              </a:solidFill>
              <a:ea typeface="+mj-ea"/>
              <a:cs typeface="+mj-cs"/>
            </a:endParaRPr>
          </a:p>
          <a:p>
            <a:pPr>
              <a:spcBef>
                <a:spcPct val="0"/>
              </a:spcBef>
            </a:pPr>
            <a:r>
              <a:rPr lang="ru-RU" sz="4800" b="1" dirty="0">
                <a:solidFill>
                  <a:schemeClr val="accent2">
                    <a:lumMod val="75000"/>
                  </a:schemeClr>
                </a:solidFill>
                <a:ea typeface="+mj-ea"/>
                <a:cs typeface="+mj-cs"/>
              </a:rPr>
              <a:t>Тек </a:t>
            </a:r>
            <a:r>
              <a:rPr lang="ru-RU" sz="4800" b="1" dirty="0" err="1">
                <a:solidFill>
                  <a:schemeClr val="accent2">
                    <a:lumMod val="75000"/>
                  </a:schemeClr>
                </a:solidFill>
                <a:ea typeface="+mj-ea"/>
                <a:cs typeface="+mj-cs"/>
              </a:rPr>
              <a:t>сендер</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ғана</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өз</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шектеріңді</a:t>
            </a:r>
            <a:r>
              <a:rPr lang="ru-RU" sz="4800" b="1" dirty="0">
                <a:solidFill>
                  <a:schemeClr val="accent2">
                    <a:lumMod val="75000"/>
                  </a:schemeClr>
                </a:solidFill>
                <a:ea typeface="+mj-ea"/>
                <a:cs typeface="+mj-cs"/>
              </a:rPr>
              <a:t> </a:t>
            </a:r>
            <a:r>
              <a:rPr lang="ru-RU" sz="4800" b="1" dirty="0" err="1">
                <a:solidFill>
                  <a:schemeClr val="accent2">
                    <a:lumMod val="75000"/>
                  </a:schemeClr>
                </a:solidFill>
                <a:ea typeface="+mj-ea"/>
                <a:cs typeface="+mj-cs"/>
              </a:rPr>
              <a:t>білесіңдер</a:t>
            </a:r>
            <a:r>
              <a:rPr lang="ru-RU" sz="4800" b="1" dirty="0">
                <a:solidFill>
                  <a:schemeClr val="accent2">
                    <a:lumMod val="75000"/>
                  </a:schemeClr>
                </a:solidFill>
                <a:ea typeface="+mj-ea"/>
                <a:cs typeface="+mj-cs"/>
              </a:rPr>
              <a:t>!</a:t>
            </a:r>
            <a:endParaRPr lang="it-IT" sz="4800" b="1" dirty="0">
              <a:solidFill>
                <a:schemeClr val="accent2">
                  <a:lumMod val="75000"/>
                </a:schemeClr>
              </a:solidFill>
              <a:ea typeface="+mj-ea"/>
              <a:cs typeface="+mj-cs"/>
            </a:endParaRPr>
          </a:p>
        </p:txBody>
      </p:sp>
      <p:pic>
        <p:nvPicPr>
          <p:cNvPr id="7" name="Picture 6">
            <a:extLst>
              <a:ext uri="{FF2B5EF4-FFF2-40B4-BE49-F238E27FC236}">
                <a16:creationId xmlns:a16="http://schemas.microsoft.com/office/drawing/2014/main" id="{D3D014B9-3D63-48E1-BDBF-75BE22F06ABB}"/>
              </a:ext>
            </a:extLst>
          </p:cNvPr>
          <p:cNvPicPr>
            <a:picLocks noChangeAspect="1"/>
          </p:cNvPicPr>
          <p:nvPr/>
        </p:nvPicPr>
        <p:blipFill>
          <a:blip r:embed="rId3"/>
          <a:stretch>
            <a:fillRect/>
          </a:stretch>
        </p:blipFill>
        <p:spPr>
          <a:xfrm>
            <a:off x="6914384" y="391385"/>
            <a:ext cx="5208042" cy="3356991"/>
          </a:xfrm>
          <a:prstGeom prst="rect">
            <a:avLst/>
          </a:prstGeom>
        </p:spPr>
      </p:pic>
    </p:spTree>
    <p:extLst>
      <p:ext uri="{BB962C8B-B14F-4D97-AF65-F5344CB8AC3E}">
        <p14:creationId xmlns:p14="http://schemas.microsoft.com/office/powerpoint/2010/main" val="1660511190"/>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Callout 3"/>
          <p:cNvSpPr/>
          <p:nvPr/>
        </p:nvSpPr>
        <p:spPr>
          <a:xfrm>
            <a:off x="556630" y="275722"/>
            <a:ext cx="8449937" cy="1948674"/>
          </a:xfrm>
          <a:prstGeom prst="wedgeEllipseCallout">
            <a:avLst>
              <a:gd name="adj1" fmla="val -45704"/>
              <a:gd name="adj2" fmla="val -49251"/>
            </a:avLst>
          </a:prstGeom>
          <a:solidFill>
            <a:srgbClr val="FFCC0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600" b="1" dirty="0" err="1"/>
              <a:t>Ағзаларың</a:t>
            </a:r>
            <a:r>
              <a:rPr lang="ru-RU" sz="3600" b="1" dirty="0"/>
              <a:t> стресс </a:t>
            </a:r>
            <a:r>
              <a:rPr lang="ru-RU" sz="3600" b="1" dirty="0" err="1"/>
              <a:t>кезінде</a:t>
            </a:r>
            <a:r>
              <a:rPr lang="ru-RU" sz="3600" b="1" dirty="0"/>
              <a:t> </a:t>
            </a:r>
            <a:r>
              <a:rPr lang="ru-RU" sz="3600" b="1" dirty="0" err="1"/>
              <a:t>қандай</a:t>
            </a:r>
            <a:r>
              <a:rPr lang="ru-RU" sz="3600" b="1" dirty="0"/>
              <a:t> реакция </a:t>
            </a:r>
            <a:r>
              <a:rPr lang="ru-RU" sz="3600" b="1" dirty="0" err="1"/>
              <a:t>көрсетеді</a:t>
            </a:r>
            <a:r>
              <a:rPr lang="ru-RU" sz="3600" b="1" dirty="0"/>
              <a:t>?</a:t>
            </a:r>
            <a:endParaRPr lang="it-IT" sz="3600" b="1" dirty="0"/>
          </a:p>
        </p:txBody>
      </p:sp>
      <p:sp>
        <p:nvSpPr>
          <p:cNvPr id="5" name="Freeform 4"/>
          <p:cNvSpPr/>
          <p:nvPr/>
        </p:nvSpPr>
        <p:spPr>
          <a:xfrm>
            <a:off x="329891" y="2272614"/>
            <a:ext cx="2105856" cy="1915305"/>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2"/>
          </a:lnRef>
          <a:fillRef idx="3">
            <a:schemeClr val="accent2"/>
          </a:fillRef>
          <a:effectRef idx="2">
            <a:schemeClr val="accent2"/>
          </a:effectRef>
          <a:fontRef idx="minor">
            <a:schemeClr val="lt1"/>
          </a:fontRef>
        </p:style>
        <p:txBody>
          <a:bodyPr spcFirstLastPara="0" vert="horz" wrap="square" lIns="108655" tIns="108655" rIns="108655" bIns="108655" numCol="1" spcCol="1270" anchor="ctr" anchorCtr="0">
            <a:noAutofit/>
          </a:bodyPr>
          <a:lstStyle/>
          <a:p>
            <a:pPr lvl="0" algn="ctr"/>
            <a:r>
              <a:rPr lang="ru-RU" sz="2800" b="1" dirty="0"/>
              <a:t>Бас </a:t>
            </a:r>
            <a:r>
              <a:rPr lang="ru-RU" sz="2800" b="1" dirty="0" err="1"/>
              <a:t>ауыру</a:t>
            </a:r>
            <a:endParaRPr lang="it-IT" sz="2800" b="1" dirty="0"/>
          </a:p>
        </p:txBody>
      </p:sp>
      <p:sp>
        <p:nvSpPr>
          <p:cNvPr id="6" name="Freeform 5"/>
          <p:cNvSpPr/>
          <p:nvPr/>
        </p:nvSpPr>
        <p:spPr>
          <a:xfrm>
            <a:off x="1382819" y="4357164"/>
            <a:ext cx="2105856" cy="2079618"/>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5"/>
          </a:lnRef>
          <a:fillRef idx="3">
            <a:schemeClr val="accent5"/>
          </a:fillRef>
          <a:effectRef idx="2">
            <a:schemeClr val="accent5"/>
          </a:effectRef>
          <a:fontRef idx="minor">
            <a:schemeClr val="lt1"/>
          </a:fontRef>
        </p:style>
        <p:txBody>
          <a:bodyPr spcFirstLastPara="0" vert="horz" wrap="square" lIns="108655" tIns="108655" rIns="108655" bIns="108655" numCol="1" spcCol="1270" anchor="ctr" anchorCtr="0">
            <a:noAutofit/>
          </a:bodyPr>
          <a:lstStyle/>
          <a:p>
            <a:pPr lvl="0" algn="ctr"/>
            <a:r>
              <a:rPr lang="ru-RU" sz="2800" b="1" dirty="0" err="1"/>
              <a:t>Асқазан</a:t>
            </a:r>
            <a:r>
              <a:rPr lang="ru-RU" sz="2800" b="1" dirty="0"/>
              <a:t> </a:t>
            </a:r>
            <a:r>
              <a:rPr lang="ru-RU" sz="2800" b="1" dirty="0" err="1"/>
              <a:t>ауыру</a:t>
            </a:r>
            <a:endParaRPr lang="it-IT" sz="2800" b="1" dirty="0"/>
          </a:p>
        </p:txBody>
      </p:sp>
      <p:sp>
        <p:nvSpPr>
          <p:cNvPr id="7" name="Freeform 6"/>
          <p:cNvSpPr/>
          <p:nvPr/>
        </p:nvSpPr>
        <p:spPr>
          <a:xfrm>
            <a:off x="3938416" y="4633605"/>
            <a:ext cx="2517919" cy="1749938"/>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4"/>
          </a:lnRef>
          <a:fillRef idx="3">
            <a:schemeClr val="accent4"/>
          </a:fillRef>
          <a:effectRef idx="2">
            <a:schemeClr val="accent4"/>
          </a:effectRef>
          <a:fontRef idx="minor">
            <a:schemeClr val="lt1"/>
          </a:fontRef>
        </p:style>
        <p:txBody>
          <a:bodyPr spcFirstLastPara="0" vert="horz" wrap="square" lIns="108655" tIns="108655" rIns="108655" bIns="108655" numCol="1" spcCol="1270" anchor="ctr" anchorCtr="0">
            <a:noAutofit/>
          </a:bodyPr>
          <a:lstStyle/>
          <a:p>
            <a:pPr lvl="0" algn="ctr"/>
            <a:r>
              <a:rPr lang="ru-RU" sz="2800" b="1" dirty="0" err="1"/>
              <a:t>Иық</a:t>
            </a:r>
            <a:r>
              <a:rPr lang="ru-RU" sz="2800" b="1" dirty="0"/>
              <a:t> пен </a:t>
            </a:r>
            <a:r>
              <a:rPr lang="ru-RU" sz="2800" b="1" dirty="0" err="1"/>
              <a:t>арқа</a:t>
            </a:r>
            <a:r>
              <a:rPr lang="ru-RU" sz="2800" b="1" dirty="0"/>
              <a:t> </a:t>
            </a:r>
            <a:r>
              <a:rPr lang="ru-RU" sz="2800" b="1" dirty="0" err="1"/>
              <a:t>ауыруы</a:t>
            </a:r>
            <a:endParaRPr lang="it-IT" sz="2800" b="1" dirty="0"/>
          </a:p>
        </p:txBody>
      </p:sp>
      <p:sp>
        <p:nvSpPr>
          <p:cNvPr id="8" name="Freeform 7"/>
          <p:cNvSpPr/>
          <p:nvPr/>
        </p:nvSpPr>
        <p:spPr>
          <a:xfrm>
            <a:off x="2913153" y="2500836"/>
            <a:ext cx="2781626" cy="1749939"/>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6"/>
          </a:lnRef>
          <a:fillRef idx="3">
            <a:schemeClr val="accent6"/>
          </a:fillRef>
          <a:effectRef idx="2">
            <a:schemeClr val="accent6"/>
          </a:effectRef>
          <a:fontRef idx="minor">
            <a:schemeClr val="lt1"/>
          </a:fontRef>
        </p:style>
        <p:txBody>
          <a:bodyPr spcFirstLastPara="0" vert="horz" wrap="square" lIns="108655" tIns="108655" rIns="108655" bIns="108655" numCol="1" spcCol="1270" anchor="ctr" anchorCtr="0">
            <a:noAutofit/>
          </a:bodyPr>
          <a:lstStyle/>
          <a:p>
            <a:pPr lvl="0" algn="ctr"/>
            <a:r>
              <a:rPr lang="kk-KZ" sz="2800" b="1" dirty="0"/>
              <a:t>Жүрек қағысы</a:t>
            </a:r>
            <a:endParaRPr lang="it-IT" sz="2800" b="1" dirty="0"/>
          </a:p>
        </p:txBody>
      </p:sp>
      <p:sp>
        <p:nvSpPr>
          <p:cNvPr id="10" name="Freeform 9"/>
          <p:cNvSpPr/>
          <p:nvPr/>
        </p:nvSpPr>
        <p:spPr>
          <a:xfrm>
            <a:off x="6906076" y="4187919"/>
            <a:ext cx="2372771" cy="2249304"/>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5"/>
          </a:lnRef>
          <a:fillRef idx="3">
            <a:schemeClr val="accent5"/>
          </a:fillRef>
          <a:effectRef idx="2">
            <a:schemeClr val="accent5"/>
          </a:effectRef>
          <a:fontRef idx="minor">
            <a:schemeClr val="lt1"/>
          </a:fontRef>
        </p:style>
        <p:txBody>
          <a:bodyPr spcFirstLastPara="0" vert="horz" wrap="square" lIns="108655" tIns="108655" rIns="108655" bIns="108655" numCol="1" spcCol="1270" anchor="ctr" anchorCtr="0">
            <a:noAutofit/>
          </a:bodyPr>
          <a:lstStyle/>
          <a:p>
            <a:pPr lvl="0" algn="ctr"/>
            <a:r>
              <a:rPr lang="ru-RU" sz="2800" b="1" dirty="0" err="1"/>
              <a:t>Тәбет</a:t>
            </a:r>
            <a:r>
              <a:rPr lang="ru-RU" sz="2800" b="1" dirty="0"/>
              <a:t> </a:t>
            </a:r>
            <a:r>
              <a:rPr lang="ru-RU" sz="2800" b="1" dirty="0" err="1"/>
              <a:t>жоғалту</a:t>
            </a:r>
            <a:r>
              <a:rPr lang="ru-RU" sz="2800" b="1" dirty="0"/>
              <a:t> немесе </a:t>
            </a:r>
            <a:r>
              <a:rPr lang="ru-RU" sz="2800" b="1" dirty="0" err="1"/>
              <a:t>тым</a:t>
            </a:r>
            <a:r>
              <a:rPr lang="ru-RU" sz="2800" b="1" dirty="0"/>
              <a:t> </a:t>
            </a:r>
            <a:r>
              <a:rPr lang="ru-RU" sz="2800" b="1" dirty="0" err="1"/>
              <a:t>көп</a:t>
            </a:r>
            <a:r>
              <a:rPr lang="ru-RU" sz="2800" b="1" dirty="0"/>
              <a:t> </a:t>
            </a:r>
            <a:r>
              <a:rPr lang="ru-RU" sz="2800" b="1" dirty="0" err="1"/>
              <a:t>тамақ</a:t>
            </a:r>
            <a:r>
              <a:rPr lang="ru-RU" sz="2800" b="1" dirty="0"/>
              <a:t> </a:t>
            </a:r>
            <a:r>
              <a:rPr lang="ru-RU" sz="2800" b="1" dirty="0" err="1"/>
              <a:t>ішу</a:t>
            </a:r>
            <a:endParaRPr lang="it-IT" sz="2800" b="1" dirty="0"/>
          </a:p>
        </p:txBody>
      </p:sp>
      <p:pic>
        <p:nvPicPr>
          <p:cNvPr id="12" name="Picture 11"/>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86696" y="404382"/>
            <a:ext cx="1948674" cy="1948674"/>
          </a:xfrm>
          <a:prstGeom prst="rect">
            <a:avLst/>
          </a:prstGeom>
          <a:effectLst>
            <a:outerShdw blurRad="50800" dist="38100" dir="2700000" algn="tl" rotWithShape="0">
              <a:prstClr val="black">
                <a:alpha val="40000"/>
              </a:prstClr>
            </a:outerShdw>
          </a:effectLst>
        </p:spPr>
      </p:pic>
      <p:sp>
        <p:nvSpPr>
          <p:cNvPr id="13" name="Freeform 12"/>
          <p:cNvSpPr/>
          <p:nvPr/>
        </p:nvSpPr>
        <p:spPr>
          <a:xfrm>
            <a:off x="6207103" y="2176036"/>
            <a:ext cx="3121887" cy="1845048"/>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3"/>
          </a:lnRef>
          <a:fillRef idx="3">
            <a:schemeClr val="accent3"/>
          </a:fillRef>
          <a:effectRef idx="2">
            <a:schemeClr val="accent3"/>
          </a:effectRef>
          <a:fontRef idx="minor">
            <a:schemeClr val="lt1"/>
          </a:fontRef>
        </p:style>
        <p:txBody>
          <a:bodyPr spcFirstLastPara="0" vert="horz" wrap="square" lIns="108655" tIns="108655" rIns="108655" bIns="108655" numCol="1" spcCol="1270" anchor="ctr" anchorCtr="0">
            <a:noAutofit/>
          </a:bodyPr>
          <a:lstStyle/>
          <a:p>
            <a:pPr lvl="0" algn="ctr"/>
            <a:r>
              <a:rPr lang="ru-RU" sz="2800" b="1" dirty="0" err="1"/>
              <a:t>Жиі</a:t>
            </a:r>
            <a:r>
              <a:rPr lang="ru-RU" sz="2800" b="1" dirty="0"/>
              <a:t> </a:t>
            </a:r>
            <a:r>
              <a:rPr lang="ru-RU" sz="2800" b="1" dirty="0" err="1"/>
              <a:t>кіші</a:t>
            </a:r>
            <a:r>
              <a:rPr lang="ru-RU" sz="2800" b="1" dirty="0"/>
              <a:t> </a:t>
            </a:r>
            <a:r>
              <a:rPr lang="ru-RU" sz="2800" b="1" dirty="0" err="1"/>
              <a:t>дәретке</a:t>
            </a:r>
            <a:r>
              <a:rPr lang="ru-RU" sz="2800" b="1" dirty="0"/>
              <a:t> </a:t>
            </a:r>
            <a:r>
              <a:rPr lang="ru-RU" sz="2800" b="1" dirty="0" err="1"/>
              <a:t>отыру</a:t>
            </a:r>
            <a:endParaRPr lang="it-IT" sz="2800" b="1" dirty="0"/>
          </a:p>
        </p:txBody>
      </p:sp>
      <p:sp>
        <p:nvSpPr>
          <p:cNvPr id="14" name="Freeform 13"/>
          <p:cNvSpPr/>
          <p:nvPr/>
        </p:nvSpPr>
        <p:spPr>
          <a:xfrm>
            <a:off x="9423994" y="3153842"/>
            <a:ext cx="2105856" cy="2177110"/>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2"/>
          </a:lnRef>
          <a:fillRef idx="3">
            <a:schemeClr val="accent2"/>
          </a:fillRef>
          <a:effectRef idx="2">
            <a:schemeClr val="accent2"/>
          </a:effectRef>
          <a:fontRef idx="minor">
            <a:schemeClr val="lt1"/>
          </a:fontRef>
        </p:style>
        <p:txBody>
          <a:bodyPr spcFirstLastPara="0" vert="horz" wrap="square" lIns="108655" tIns="108655" rIns="108655" bIns="108655" numCol="1" spcCol="1270" anchor="ctr" anchorCtr="0">
            <a:noAutofit/>
          </a:bodyPr>
          <a:lstStyle/>
          <a:p>
            <a:pPr lvl="0" algn="ctr"/>
            <a:r>
              <a:rPr lang="ru-RU" sz="2800" b="1" dirty="0" err="1"/>
              <a:t>Ұйықтай</a:t>
            </a:r>
            <a:r>
              <a:rPr lang="ru-RU" sz="2800" b="1" dirty="0"/>
              <a:t> алмау</a:t>
            </a:r>
            <a:endParaRPr lang="it-IT" sz="2800" b="1" dirty="0"/>
          </a:p>
        </p:txBody>
      </p:sp>
    </p:spTree>
    <p:extLst>
      <p:ext uri="{BB962C8B-B14F-4D97-AF65-F5344CB8AC3E}">
        <p14:creationId xmlns:p14="http://schemas.microsoft.com/office/powerpoint/2010/main" val="4090437786"/>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4192" y="276875"/>
            <a:ext cx="8820000" cy="665427"/>
          </a:xfrm>
        </p:spPr>
        <p:txBody>
          <a:bodyPr>
            <a:normAutofit fontScale="90000"/>
          </a:bodyPr>
          <a:lstStyle/>
          <a:p>
            <a:pPr algn="ctr"/>
            <a:r>
              <a:rPr lang="ru-RU" sz="4800" b="1" dirty="0">
                <a:solidFill>
                  <a:schemeClr val="accent2">
                    <a:lumMod val="75000"/>
                  </a:schemeClr>
                </a:solidFill>
                <a:latin typeface="+mn-lt"/>
              </a:rPr>
              <a:t>ДАҒДАРЫС ДЕГЕН НЕ?</a:t>
            </a:r>
            <a:endParaRPr lang="it-IT" sz="4800" b="1" dirty="0">
              <a:solidFill>
                <a:schemeClr val="accent2">
                  <a:lumMod val="75000"/>
                </a:schemeClr>
              </a:solidFill>
              <a:latin typeface="+mn-lt"/>
            </a:endParaRPr>
          </a:p>
        </p:txBody>
      </p:sp>
      <p:sp>
        <p:nvSpPr>
          <p:cNvPr id="3" name="Content Placeholder 2"/>
          <p:cNvSpPr>
            <a:spLocks noGrp="1"/>
          </p:cNvSpPr>
          <p:nvPr>
            <p:ph idx="1"/>
          </p:nvPr>
        </p:nvSpPr>
        <p:spPr>
          <a:xfrm>
            <a:off x="158496" y="956672"/>
            <a:ext cx="12033504" cy="2786272"/>
          </a:xfrm>
        </p:spPr>
        <p:txBody>
          <a:bodyPr>
            <a:normAutofit/>
          </a:bodyPr>
          <a:lstStyle/>
          <a:p>
            <a:pPr marL="0" indent="0">
              <a:lnSpc>
                <a:spcPct val="100000"/>
              </a:lnSpc>
              <a:spcBef>
                <a:spcPts val="200"/>
              </a:spcBef>
              <a:spcAft>
                <a:spcPts val="200"/>
              </a:spcAft>
            </a:pPr>
            <a:r>
              <a:rPr lang="ru-RU" b="1" dirty="0"/>
              <a:t> </a:t>
            </a:r>
            <a:r>
              <a:rPr lang="ru-RU" b="1" dirty="0" err="1"/>
              <a:t>Дағдарыс</a:t>
            </a:r>
            <a:r>
              <a:rPr lang="ru-RU" b="1" dirty="0"/>
              <a:t> – </a:t>
            </a:r>
            <a:r>
              <a:rPr lang="ru-RU" b="1" dirty="0" err="1"/>
              <a:t>бұл</a:t>
            </a:r>
            <a:r>
              <a:rPr lang="ru-RU" b="1" dirty="0"/>
              <a:t> </a:t>
            </a:r>
            <a:r>
              <a:rPr lang="ru-RU" b="1" dirty="0" err="1"/>
              <a:t>оқыс</a:t>
            </a:r>
            <a:r>
              <a:rPr lang="ru-RU" b="1" dirty="0"/>
              <a:t>, </a:t>
            </a:r>
            <a:r>
              <a:rPr lang="ru-RU" b="1" dirty="0" err="1"/>
              <a:t>әдетте</a:t>
            </a:r>
            <a:r>
              <a:rPr lang="ru-RU" b="1" dirty="0"/>
              <a:t> </a:t>
            </a:r>
            <a:r>
              <a:rPr lang="ru-RU" b="1" dirty="0" err="1"/>
              <a:t>мүлдем</a:t>
            </a:r>
            <a:r>
              <a:rPr lang="ru-RU" b="1" dirty="0"/>
              <a:t> </a:t>
            </a:r>
            <a:r>
              <a:rPr lang="ru-RU" b="1" dirty="0" err="1"/>
              <a:t>күтпеген</a:t>
            </a:r>
            <a:r>
              <a:rPr lang="ru-RU" b="1" dirty="0"/>
              <a:t> </a:t>
            </a:r>
            <a:r>
              <a:rPr lang="ru-RU" b="1" dirty="0" err="1"/>
              <a:t>күрделі</a:t>
            </a:r>
            <a:r>
              <a:rPr lang="ru-RU" b="1" dirty="0"/>
              <a:t> </a:t>
            </a:r>
            <a:r>
              <a:rPr lang="ru-RU" b="1" dirty="0" err="1"/>
              <a:t>жағдай</a:t>
            </a:r>
            <a:r>
              <a:rPr lang="ru-RU" b="1" dirty="0"/>
              <a:t> немесе </a:t>
            </a:r>
            <a:r>
              <a:rPr lang="ru-RU" b="1" dirty="0" err="1"/>
              <a:t>жайт</a:t>
            </a:r>
            <a:r>
              <a:rPr lang="ru-RU" b="1" dirty="0"/>
              <a:t> </a:t>
            </a:r>
            <a:endParaRPr lang="en-US" b="1" dirty="0"/>
          </a:p>
          <a:p>
            <a:pPr marL="0" indent="0">
              <a:lnSpc>
                <a:spcPct val="100000"/>
              </a:lnSpc>
              <a:spcBef>
                <a:spcPts val="200"/>
              </a:spcBef>
              <a:spcAft>
                <a:spcPts val="200"/>
              </a:spcAft>
            </a:pPr>
            <a:r>
              <a:rPr lang="ru-RU" b="1" dirty="0"/>
              <a:t> </a:t>
            </a:r>
            <a:r>
              <a:rPr lang="ru-RU" b="1" dirty="0" err="1">
                <a:solidFill>
                  <a:srgbClr val="002060"/>
                </a:solidFill>
              </a:rPr>
              <a:t>Дағдарыстардың</a:t>
            </a:r>
            <a:r>
              <a:rPr lang="ru-RU" b="1" dirty="0">
                <a:solidFill>
                  <a:srgbClr val="002060"/>
                </a:solidFill>
              </a:rPr>
              <a:t> </a:t>
            </a:r>
            <a:r>
              <a:rPr lang="ru-RU" b="1" dirty="0" err="1">
                <a:solidFill>
                  <a:srgbClr val="002060"/>
                </a:solidFill>
              </a:rPr>
              <a:t>көпшілігі</a:t>
            </a:r>
            <a:r>
              <a:rPr lang="ru-RU" b="1" dirty="0">
                <a:solidFill>
                  <a:srgbClr val="002060"/>
                </a:solidFill>
              </a:rPr>
              <a:t> </a:t>
            </a:r>
            <a:r>
              <a:rPr lang="ru-RU" b="1" dirty="0" err="1">
                <a:solidFill>
                  <a:srgbClr val="002060"/>
                </a:solidFill>
              </a:rPr>
              <a:t>жылдам</a:t>
            </a:r>
            <a:r>
              <a:rPr lang="ru-RU" b="1" dirty="0">
                <a:solidFill>
                  <a:srgbClr val="002060"/>
                </a:solidFill>
              </a:rPr>
              <a:t> </a:t>
            </a:r>
            <a:r>
              <a:rPr lang="ru-RU" b="1" dirty="0" err="1">
                <a:solidFill>
                  <a:srgbClr val="002060"/>
                </a:solidFill>
              </a:rPr>
              <a:t>өтеді</a:t>
            </a:r>
            <a:r>
              <a:rPr lang="ru-RU" b="1" dirty="0">
                <a:solidFill>
                  <a:srgbClr val="002060"/>
                </a:solidFill>
              </a:rPr>
              <a:t>, </a:t>
            </a:r>
            <a:r>
              <a:rPr lang="ru-RU" b="1" dirty="0" err="1">
                <a:solidFill>
                  <a:srgbClr val="002060"/>
                </a:solidFill>
              </a:rPr>
              <a:t>бірақ</a:t>
            </a:r>
            <a:r>
              <a:rPr lang="ru-RU" b="1" dirty="0">
                <a:solidFill>
                  <a:srgbClr val="002060"/>
                </a:solidFill>
              </a:rPr>
              <a:t> </a:t>
            </a:r>
            <a:r>
              <a:rPr lang="ru-RU" b="1" dirty="0" err="1">
                <a:solidFill>
                  <a:srgbClr val="002060"/>
                </a:solidFill>
              </a:rPr>
              <a:t>салдары</a:t>
            </a:r>
            <a:r>
              <a:rPr lang="ru-RU" b="1" dirty="0">
                <a:solidFill>
                  <a:srgbClr val="002060"/>
                </a:solidFill>
              </a:rPr>
              <a:t> </a:t>
            </a:r>
            <a:r>
              <a:rPr lang="ru-RU" b="1" dirty="0" err="1">
                <a:solidFill>
                  <a:srgbClr val="002060"/>
                </a:solidFill>
              </a:rPr>
              <a:t>ұзаққа</a:t>
            </a:r>
            <a:r>
              <a:rPr lang="ru-RU" b="1" dirty="0">
                <a:solidFill>
                  <a:srgbClr val="002060"/>
                </a:solidFill>
              </a:rPr>
              <a:t> </a:t>
            </a:r>
            <a:r>
              <a:rPr lang="ru-RU" b="1" dirty="0" err="1">
                <a:solidFill>
                  <a:srgbClr val="002060"/>
                </a:solidFill>
              </a:rPr>
              <a:t>созылуы</a:t>
            </a:r>
            <a:r>
              <a:rPr lang="ru-RU" b="1" dirty="0">
                <a:solidFill>
                  <a:srgbClr val="002060"/>
                </a:solidFill>
              </a:rPr>
              <a:t> </a:t>
            </a:r>
            <a:r>
              <a:rPr lang="ru-RU" b="1" dirty="0" err="1">
                <a:solidFill>
                  <a:srgbClr val="002060"/>
                </a:solidFill>
              </a:rPr>
              <a:t>мүмкін</a:t>
            </a:r>
            <a:r>
              <a:rPr lang="ru-RU" b="1" dirty="0">
                <a:solidFill>
                  <a:srgbClr val="002060"/>
                </a:solidFill>
              </a:rPr>
              <a:t> </a:t>
            </a:r>
          </a:p>
          <a:p>
            <a:pPr marL="0" indent="0">
              <a:lnSpc>
                <a:spcPct val="100000"/>
              </a:lnSpc>
              <a:spcBef>
                <a:spcPts val="200"/>
              </a:spcBef>
              <a:spcAft>
                <a:spcPts val="200"/>
              </a:spcAft>
            </a:pPr>
            <a:r>
              <a:rPr lang="ru-RU" b="1" dirty="0"/>
              <a:t> </a:t>
            </a:r>
            <a:r>
              <a:rPr lang="ru-RU" b="1" dirty="0" err="1"/>
              <a:t>Дағдарыстар</a:t>
            </a:r>
            <a:r>
              <a:rPr lang="ru-RU" b="1" dirty="0"/>
              <a:t> </a:t>
            </a:r>
            <a:r>
              <a:rPr lang="ru-RU" b="1" dirty="0" err="1"/>
              <a:t>жеке</a:t>
            </a:r>
            <a:r>
              <a:rPr lang="ru-RU" b="1" dirty="0"/>
              <a:t> </a:t>
            </a:r>
            <a:r>
              <a:rPr lang="ru-RU" b="1" dirty="0" err="1"/>
              <a:t>басқа</a:t>
            </a:r>
            <a:r>
              <a:rPr lang="ru-RU" b="1" dirty="0"/>
              <a:t> </a:t>
            </a:r>
            <a:r>
              <a:rPr lang="ru-RU" b="1" dirty="0" err="1"/>
              <a:t>қатысты</a:t>
            </a:r>
            <a:r>
              <a:rPr lang="ru-RU" b="1" dirty="0"/>
              <a:t> да, </a:t>
            </a:r>
            <a:r>
              <a:rPr lang="ru-RU" b="1" dirty="0" err="1"/>
              <a:t>қатыссыз</a:t>
            </a:r>
            <a:r>
              <a:rPr lang="ru-RU" b="1" dirty="0"/>
              <a:t> да </a:t>
            </a:r>
            <a:r>
              <a:rPr lang="ru-RU" b="1" dirty="0" err="1"/>
              <a:t>болуы</a:t>
            </a:r>
            <a:r>
              <a:rPr lang="ru-RU" b="1" dirty="0"/>
              <a:t> </a:t>
            </a:r>
            <a:r>
              <a:rPr lang="ru-RU" b="1" dirty="0" err="1"/>
              <a:t>мүмкін</a:t>
            </a:r>
            <a:r>
              <a:rPr lang="ru-RU" b="1" dirty="0"/>
              <a:t>, </a:t>
            </a:r>
            <a:r>
              <a:rPr lang="ru-RU" b="1" dirty="0" err="1"/>
              <a:t>бірақ</a:t>
            </a:r>
            <a:r>
              <a:rPr lang="ru-RU" b="1" dirty="0"/>
              <a:t> </a:t>
            </a:r>
            <a:r>
              <a:rPr lang="ru-RU" b="1" dirty="0" err="1"/>
              <a:t>бәрібін</a:t>
            </a:r>
            <a:r>
              <a:rPr lang="ru-RU" b="1" dirty="0"/>
              <a:t> </a:t>
            </a:r>
            <a:r>
              <a:rPr lang="ru-RU" b="1" dirty="0" err="1"/>
              <a:t>әсерін</a:t>
            </a:r>
            <a:r>
              <a:rPr lang="ru-RU" b="1" dirty="0"/>
              <a:t> </a:t>
            </a:r>
            <a:r>
              <a:rPr lang="ru-RU" b="1" dirty="0" err="1"/>
              <a:t>тигізеді</a:t>
            </a:r>
            <a:endParaRPr lang="it-IT" b="1" dirty="0"/>
          </a:p>
        </p:txBody>
      </p:sp>
      <p:sp>
        <p:nvSpPr>
          <p:cNvPr id="10" name="Freeform 9"/>
          <p:cNvSpPr/>
          <p:nvPr/>
        </p:nvSpPr>
        <p:spPr>
          <a:xfrm>
            <a:off x="158496" y="4065601"/>
            <a:ext cx="1872272" cy="1896208"/>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2"/>
          </a:lnRef>
          <a:fillRef idx="3">
            <a:schemeClr val="accent2"/>
          </a:fillRef>
          <a:effectRef idx="2">
            <a:schemeClr val="accent2"/>
          </a:effectRef>
          <a:fontRef idx="minor">
            <a:schemeClr val="lt1"/>
          </a:fontRef>
        </p:style>
        <p:txBody>
          <a:bodyPr spcFirstLastPara="0" vert="horz" wrap="square" lIns="108655" tIns="108655" rIns="108655" bIns="108655" numCol="1" spcCol="1270" anchor="ctr" anchorCtr="0">
            <a:noAutofit/>
          </a:bodyPr>
          <a:lstStyle/>
          <a:p>
            <a:pPr algn="ctr" defTabSz="400050">
              <a:lnSpc>
                <a:spcPct val="90000"/>
              </a:lnSpc>
              <a:spcBef>
                <a:spcPct val="0"/>
              </a:spcBef>
              <a:spcAft>
                <a:spcPct val="35000"/>
              </a:spcAft>
            </a:pPr>
            <a:r>
              <a:rPr lang="ru-RU" sz="2400" b="1" dirty="0" err="1"/>
              <a:t>Ең</a:t>
            </a:r>
            <a:r>
              <a:rPr lang="ru-RU" sz="2400" b="1" dirty="0"/>
              <a:t> </a:t>
            </a:r>
            <a:r>
              <a:rPr lang="ru-RU" sz="2400" b="1" dirty="0" err="1"/>
              <a:t>жақын</a:t>
            </a:r>
            <a:r>
              <a:rPr lang="ru-RU" sz="2400" b="1" dirty="0"/>
              <a:t> </a:t>
            </a:r>
            <a:r>
              <a:rPr lang="ru-RU" sz="2400" b="1" dirty="0" err="1"/>
              <a:t>достан</a:t>
            </a:r>
            <a:r>
              <a:rPr lang="ru-RU" sz="2400" b="1" dirty="0"/>
              <a:t> </a:t>
            </a:r>
            <a:r>
              <a:rPr lang="ru-RU" sz="2400" b="1" dirty="0" err="1"/>
              <a:t>айырылу</a:t>
            </a:r>
            <a:endParaRPr lang="it-IT" sz="2400" b="1" dirty="0"/>
          </a:p>
        </p:txBody>
      </p:sp>
      <p:sp>
        <p:nvSpPr>
          <p:cNvPr id="5" name="Freeform 4"/>
          <p:cNvSpPr/>
          <p:nvPr/>
        </p:nvSpPr>
        <p:spPr>
          <a:xfrm>
            <a:off x="4688176" y="3564585"/>
            <a:ext cx="1872272" cy="1896208"/>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5"/>
          </a:lnRef>
          <a:fillRef idx="3">
            <a:schemeClr val="accent5"/>
          </a:fillRef>
          <a:effectRef idx="2">
            <a:schemeClr val="accent5"/>
          </a:effectRef>
          <a:fontRef idx="minor">
            <a:schemeClr val="lt1"/>
          </a:fontRef>
        </p:style>
        <p:txBody>
          <a:bodyPr spcFirstLastPara="0" vert="horz" wrap="square" lIns="108655" tIns="108655" rIns="108655" bIns="108655" numCol="1" spcCol="1270" anchor="ctr" anchorCtr="0">
            <a:noAutofit/>
          </a:bodyPr>
          <a:lstStyle/>
          <a:p>
            <a:pPr algn="ctr" defTabSz="400050">
              <a:lnSpc>
                <a:spcPct val="90000"/>
              </a:lnSpc>
              <a:spcBef>
                <a:spcPct val="0"/>
              </a:spcBef>
            </a:pPr>
            <a:r>
              <a:rPr lang="ru-RU" sz="2400" b="1" dirty="0" err="1"/>
              <a:t>Ата-ананың</a:t>
            </a:r>
            <a:r>
              <a:rPr lang="ru-RU" sz="2400" b="1" dirty="0"/>
              <a:t> </a:t>
            </a:r>
            <a:r>
              <a:rPr lang="ru-RU" sz="2400" b="1" dirty="0" err="1"/>
              <a:t>ажырасуы</a:t>
            </a:r>
            <a:endParaRPr lang="it-IT" sz="2400" b="1" dirty="0"/>
          </a:p>
        </p:txBody>
      </p:sp>
      <p:sp>
        <p:nvSpPr>
          <p:cNvPr id="6" name="Freeform 5"/>
          <p:cNvSpPr/>
          <p:nvPr/>
        </p:nvSpPr>
        <p:spPr>
          <a:xfrm>
            <a:off x="2319321" y="3565729"/>
            <a:ext cx="2080302" cy="2324210"/>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4"/>
          </a:lnRef>
          <a:fillRef idx="3">
            <a:schemeClr val="accent4"/>
          </a:fillRef>
          <a:effectRef idx="2">
            <a:schemeClr val="accent4"/>
          </a:effectRef>
          <a:fontRef idx="minor">
            <a:schemeClr val="lt1"/>
          </a:fontRef>
        </p:style>
        <p:txBody>
          <a:bodyPr spcFirstLastPara="0" vert="horz" wrap="square" lIns="108655" tIns="108655" rIns="108655" bIns="108655" numCol="1" spcCol="1270" anchor="ctr" anchorCtr="0">
            <a:noAutofit/>
          </a:bodyPr>
          <a:lstStyle/>
          <a:p>
            <a:pPr algn="ctr"/>
            <a:r>
              <a:rPr lang="ru-RU" sz="2000" b="1" dirty="0" err="1"/>
              <a:t>Ауыр</a:t>
            </a:r>
            <a:r>
              <a:rPr lang="ru-RU" sz="2000" b="1" dirty="0"/>
              <a:t> </a:t>
            </a:r>
            <a:r>
              <a:rPr lang="ru-RU" sz="2000" b="1" dirty="0" err="1"/>
              <a:t>сырқатқа</a:t>
            </a:r>
            <a:r>
              <a:rPr lang="ru-RU" sz="2000" b="1" dirty="0"/>
              <a:t> </a:t>
            </a:r>
            <a:r>
              <a:rPr lang="ru-RU" sz="2000" b="1" dirty="0" err="1"/>
              <a:t>шалдыққанды</a:t>
            </a:r>
            <a:r>
              <a:rPr lang="ru-RU" sz="2000" b="1" dirty="0"/>
              <a:t> </a:t>
            </a:r>
            <a:r>
              <a:rPr lang="ru-RU" sz="2000" b="1" dirty="0" err="1"/>
              <a:t>білу</a:t>
            </a:r>
            <a:endParaRPr lang="it-IT" sz="2000" b="1" dirty="0"/>
          </a:p>
        </p:txBody>
      </p:sp>
      <p:sp>
        <p:nvSpPr>
          <p:cNvPr id="4" name="Freeform 3"/>
          <p:cNvSpPr/>
          <p:nvPr/>
        </p:nvSpPr>
        <p:spPr>
          <a:xfrm>
            <a:off x="6858309" y="4256915"/>
            <a:ext cx="2186300" cy="2002371"/>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6"/>
          </a:lnRef>
          <a:fillRef idx="3">
            <a:schemeClr val="accent6"/>
          </a:fillRef>
          <a:effectRef idx="2">
            <a:schemeClr val="accent6"/>
          </a:effectRef>
          <a:fontRef idx="minor">
            <a:schemeClr val="lt1"/>
          </a:fontRef>
        </p:style>
        <p:txBody>
          <a:bodyPr spcFirstLastPara="0" vert="horz" wrap="square" lIns="108655" tIns="108655" rIns="108655" bIns="108655" numCol="1" spcCol="1270" anchor="ctr" anchorCtr="0">
            <a:noAutofit/>
          </a:bodyPr>
          <a:lstStyle/>
          <a:p>
            <a:pPr algn="ctr"/>
            <a:r>
              <a:rPr lang="ru-RU" sz="2000" b="1" dirty="0" err="1"/>
              <a:t>Отбасында</a:t>
            </a:r>
            <a:r>
              <a:rPr lang="ru-RU" sz="2000" b="1" dirty="0"/>
              <a:t> немесе </a:t>
            </a:r>
            <a:r>
              <a:rPr lang="ru-RU" sz="2000" b="1" dirty="0" err="1"/>
              <a:t>ауданда</a:t>
            </a:r>
            <a:r>
              <a:rPr lang="ru-RU" sz="2000" b="1" dirty="0"/>
              <a:t> </a:t>
            </a:r>
            <a:r>
              <a:rPr lang="ru-RU" sz="2000" b="1" dirty="0" err="1"/>
              <a:t>зорлық-зомбылық</a:t>
            </a:r>
            <a:r>
              <a:rPr lang="ru-RU" sz="2000" b="1" dirty="0"/>
              <a:t> </a:t>
            </a:r>
            <a:r>
              <a:rPr lang="ru-RU" sz="2000" b="1" dirty="0" err="1"/>
              <a:t>көру</a:t>
            </a:r>
            <a:endParaRPr lang="it-IT" sz="2000" b="1" dirty="0"/>
          </a:p>
        </p:txBody>
      </p:sp>
      <p:sp>
        <p:nvSpPr>
          <p:cNvPr id="9" name="Freeform 8"/>
          <p:cNvSpPr/>
          <p:nvPr/>
        </p:nvSpPr>
        <p:spPr>
          <a:xfrm>
            <a:off x="9236472" y="3564585"/>
            <a:ext cx="2355440" cy="1896208"/>
          </a:xfrm>
          <a:custGeom>
            <a:avLst/>
            <a:gdLst>
              <a:gd name="connsiteX0" fmla="*/ 0 w 702919"/>
              <a:gd name="connsiteY0" fmla="*/ 351460 h 702919"/>
              <a:gd name="connsiteX1" fmla="*/ 351460 w 702919"/>
              <a:gd name="connsiteY1" fmla="*/ 0 h 702919"/>
              <a:gd name="connsiteX2" fmla="*/ 702920 w 702919"/>
              <a:gd name="connsiteY2" fmla="*/ 351460 h 702919"/>
              <a:gd name="connsiteX3" fmla="*/ 351460 w 702919"/>
              <a:gd name="connsiteY3" fmla="*/ 702920 h 702919"/>
              <a:gd name="connsiteX4" fmla="*/ 0 w 702919"/>
              <a:gd name="connsiteY4" fmla="*/ 351460 h 7029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19" h="702919">
                <a:moveTo>
                  <a:pt x="0" y="351460"/>
                </a:moveTo>
                <a:cubicBezTo>
                  <a:pt x="0" y="157354"/>
                  <a:pt x="157354" y="0"/>
                  <a:pt x="351460" y="0"/>
                </a:cubicBezTo>
                <a:cubicBezTo>
                  <a:pt x="545566" y="0"/>
                  <a:pt x="702920" y="157354"/>
                  <a:pt x="702920" y="351460"/>
                </a:cubicBezTo>
                <a:cubicBezTo>
                  <a:pt x="702920" y="545566"/>
                  <a:pt x="545566" y="702920"/>
                  <a:pt x="351460" y="702920"/>
                </a:cubicBezTo>
                <a:cubicBezTo>
                  <a:pt x="157354" y="702920"/>
                  <a:pt x="0" y="545566"/>
                  <a:pt x="0" y="351460"/>
                </a:cubicBezTo>
                <a:close/>
              </a:path>
            </a:pathLst>
          </a:custGeom>
        </p:spPr>
        <p:style>
          <a:lnRef idx="1">
            <a:schemeClr val="accent3"/>
          </a:lnRef>
          <a:fillRef idx="3">
            <a:schemeClr val="accent3"/>
          </a:fillRef>
          <a:effectRef idx="2">
            <a:schemeClr val="accent3"/>
          </a:effectRef>
          <a:fontRef idx="minor">
            <a:schemeClr val="lt1"/>
          </a:fontRef>
        </p:style>
        <p:txBody>
          <a:bodyPr spcFirstLastPara="0" vert="horz" wrap="square" lIns="108655" tIns="108655" rIns="108655" bIns="108655" numCol="1" spcCol="1270" anchor="ctr" anchorCtr="0">
            <a:noAutofit/>
          </a:bodyPr>
          <a:lstStyle/>
          <a:p>
            <a:pPr algn="ctr" defTabSz="400050">
              <a:lnSpc>
                <a:spcPct val="90000"/>
              </a:lnSpc>
              <a:spcBef>
                <a:spcPct val="0"/>
              </a:spcBef>
            </a:pPr>
            <a:r>
              <a:rPr lang="ru-RU" sz="2400" b="1" dirty="0" err="1"/>
              <a:t>Экономикалық</a:t>
            </a:r>
            <a:r>
              <a:rPr lang="ru-RU" sz="2400" b="1" dirty="0"/>
              <a:t> </a:t>
            </a:r>
            <a:r>
              <a:rPr lang="ru-RU" sz="2400" b="1" dirty="0" err="1"/>
              <a:t>дағдарыс</a:t>
            </a:r>
            <a:endParaRPr lang="it-IT" sz="2400" b="1" dirty="0"/>
          </a:p>
        </p:txBody>
      </p:sp>
    </p:spTree>
    <p:extLst>
      <p:ext uri="{BB962C8B-B14F-4D97-AF65-F5344CB8AC3E}">
        <p14:creationId xmlns:p14="http://schemas.microsoft.com/office/powerpoint/2010/main" val="3142131579"/>
      </p:ext>
    </p:extLst>
  </p:cSld>
  <p:clrMapOvr>
    <a:masterClrMapping/>
  </p:clrMapOvr>
  <mc:AlternateContent xmlns:mc="http://schemas.openxmlformats.org/markup-compatibility/2006" xmlns:p14="http://schemas.microsoft.com/office/powerpoint/2010/main">
    <mc:Choice Requires="p14">
      <p:transition p14:dur="0" advTm="2000"/>
    </mc:Choice>
    <mc:Fallback xmlns="">
      <p:transition advTm="2000"/>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9230</TotalTime>
  <Words>2505</Words>
  <Application>Microsoft Office PowerPoint</Application>
  <PresentationFormat>Widescreen</PresentationFormat>
  <Paragraphs>207</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Roboto Slab</vt:lpstr>
      <vt:lpstr>Wingdings</vt:lpstr>
      <vt:lpstr>Тема Office</vt:lpstr>
      <vt:lpstr>PowerPoint Presentation</vt:lpstr>
      <vt:lpstr>Бой жазу</vt:lpstr>
      <vt:lpstr>PowerPoint Presentation</vt:lpstr>
      <vt:lpstr>«Стресспен» байланысты сөздер</vt:lpstr>
      <vt:lpstr>СЕНДЕРДЕ СТРЕСС СЕЗІМІ БАР МА?</vt:lpstr>
      <vt:lpstr>PowerPoint Presentation</vt:lpstr>
      <vt:lpstr>PowerPoint Presentation</vt:lpstr>
      <vt:lpstr>PowerPoint Presentation</vt:lpstr>
      <vt:lpstr>ДАҒДАРЫС ДЕГЕН НЕ?</vt:lpstr>
      <vt:lpstr>PowerPoint Presentation</vt:lpstr>
      <vt:lpstr>Өз тәртібін өзі реттеу –  стресспен күрес тәсілі</vt:lpstr>
      <vt:lpstr>PowerPoint Presentation</vt:lpstr>
      <vt:lpstr>PowerPoint Presentation</vt:lpstr>
      <vt:lpstr>«Лимон» жаттығуы</vt:lpstr>
      <vt:lpstr>«КЕРІСІНШЕ жағдай» мини-техникасы </vt:lpstr>
      <vt:lpstr>PowerPoint Presentation</vt:lpstr>
      <vt:lpstr>PowerPoint Presentation</vt:lpstr>
      <vt:lpstr>Қатысқаныңызға рақмет!  Сіз менімен кез-келген уақытта келесі байланыс мәліметтері арқылы хабарласа аласыз: Т.А.Ә. ______________ мектеп/колледж педагог-психологы  _______________ тел. _____________</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Практические рекомендации для педагогов-психологов  организаций среднего образования по организации  психологического сопровождения в период предупреждения распространения короновирусной инфекции COVID-19</dc:title>
  <dc:creator>Пользователь</dc:creator>
  <cp:lastModifiedBy>Aigul Kadirova</cp:lastModifiedBy>
  <cp:revision>166</cp:revision>
  <dcterms:created xsi:type="dcterms:W3CDTF">2020-04-21T15:15:39Z</dcterms:created>
  <dcterms:modified xsi:type="dcterms:W3CDTF">2020-10-17T14:02:50Z</dcterms:modified>
</cp:coreProperties>
</file>