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28C"/>
    <a:srgbClr val="FB687C"/>
    <a:srgbClr val="FF9A43"/>
    <a:srgbClr val="B7C026"/>
    <a:srgbClr val="00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75" y="-78989"/>
            <a:ext cx="6858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8715" y="5536421"/>
            <a:ext cx="31567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E8E"/>
                </a:solidFill>
              </a:rPr>
              <a:t>ЭТАП </a:t>
            </a:r>
            <a:endParaRPr lang="en-US" b="1" dirty="0">
              <a:solidFill>
                <a:srgbClr val="008E8E"/>
              </a:solidFill>
            </a:endParaRPr>
          </a:p>
          <a:p>
            <a:r>
              <a:rPr lang="ru-RU" sz="1400" b="1" dirty="0"/>
              <a:t>Подготовительный</a:t>
            </a:r>
            <a:endParaRPr lang="ru-RU" sz="1400" dirty="0"/>
          </a:p>
          <a:p>
            <a:r>
              <a:rPr lang="ru-RU" sz="1400" dirty="0"/>
              <a:t>создание </a:t>
            </a:r>
            <a:r>
              <a:rPr lang="en-US" sz="1400" dirty="0"/>
              <a:t>Telegram </a:t>
            </a:r>
            <a:r>
              <a:rPr lang="ru-RU" sz="1400" dirty="0"/>
              <a:t>и </a:t>
            </a:r>
            <a:r>
              <a:rPr lang="en-US" sz="1400" dirty="0"/>
              <a:t>What’s App</a:t>
            </a:r>
            <a:r>
              <a:rPr lang="ru-RU" sz="1400" dirty="0"/>
              <a:t>, создание рабочей группы, СМИ</a:t>
            </a:r>
          </a:p>
          <a:p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68" y="3044449"/>
            <a:ext cx="703320" cy="7033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2263773" y="5895977"/>
            <a:ext cx="703320" cy="7033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27" y="4365790"/>
            <a:ext cx="703320" cy="7033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475">
            <a:off x="4021533" y="1818290"/>
            <a:ext cx="703320" cy="70332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092558" y="4160235"/>
            <a:ext cx="2561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B7C026"/>
                </a:solidFill>
              </a:rPr>
              <a:t>ЭТАП </a:t>
            </a:r>
            <a:r>
              <a:rPr lang="en-US" b="1" dirty="0">
                <a:solidFill>
                  <a:srgbClr val="B7C026"/>
                </a:solidFill>
              </a:rPr>
              <a:t>1</a:t>
            </a:r>
            <a:endParaRPr lang="ru-RU" b="1" dirty="0">
              <a:solidFill>
                <a:srgbClr val="B7C026"/>
              </a:solidFill>
            </a:endParaRPr>
          </a:p>
          <a:p>
            <a:r>
              <a:rPr lang="en-US" sz="1400" b="1" dirty="0"/>
              <a:t>Check your school</a:t>
            </a:r>
            <a:endParaRPr lang="ru-RU" sz="1400" b="1" dirty="0"/>
          </a:p>
          <a:p>
            <a:r>
              <a:rPr lang="ru-RU" sz="1400" dirty="0"/>
              <a:t>Закрытый этап</a:t>
            </a:r>
          </a:p>
          <a:p>
            <a:r>
              <a:rPr lang="ru-RU" sz="1400" b="1" dirty="0"/>
              <a:t>21 апреля - 25 мая 2022 года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34816" y="2842179"/>
            <a:ext cx="2941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9A43"/>
                </a:solidFill>
              </a:rPr>
              <a:t>ЭТАП </a:t>
            </a:r>
            <a:r>
              <a:rPr lang="en-US" b="1" dirty="0">
                <a:solidFill>
                  <a:srgbClr val="FF9A43"/>
                </a:solidFill>
              </a:rPr>
              <a:t>2</a:t>
            </a:r>
            <a:endParaRPr lang="ru-RU" b="1" dirty="0">
              <a:solidFill>
                <a:srgbClr val="FF9A43"/>
              </a:solidFill>
            </a:endParaRPr>
          </a:p>
          <a:p>
            <a:r>
              <a:rPr lang="en-US" sz="1400" b="1" dirty="0" err="1"/>
              <a:t>FeedBack</a:t>
            </a:r>
            <a:r>
              <a:rPr lang="en-US" sz="1400" b="1" dirty="0"/>
              <a:t> SCHOOL</a:t>
            </a:r>
            <a:endParaRPr lang="ru-RU" sz="1400" dirty="0"/>
          </a:p>
          <a:p>
            <a:r>
              <a:rPr lang="ru-RU" sz="1400" dirty="0"/>
              <a:t>Открытый этап</a:t>
            </a:r>
          </a:p>
          <a:p>
            <a:r>
              <a:rPr lang="ru-RU" sz="1400" b="1" dirty="0"/>
              <a:t>1 сентября - 20 декабря 2022 года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31905" y="1755193"/>
            <a:ext cx="34860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B687C"/>
                </a:solidFill>
              </a:rPr>
              <a:t>ЭТАП </a:t>
            </a:r>
            <a:r>
              <a:rPr lang="en-US" b="1" dirty="0">
                <a:solidFill>
                  <a:srgbClr val="FB687C"/>
                </a:solidFill>
              </a:rPr>
              <a:t>3</a:t>
            </a:r>
            <a:endParaRPr lang="ru-RU" b="1" dirty="0">
              <a:solidFill>
                <a:srgbClr val="FB687C"/>
              </a:solidFill>
            </a:endParaRPr>
          </a:p>
          <a:p>
            <a:r>
              <a:rPr lang="kk-KZ" sz="1400"/>
              <a:t>Постчекинг </a:t>
            </a:r>
            <a:endParaRPr lang="kk-KZ" sz="1400" dirty="0"/>
          </a:p>
          <a:p>
            <a:r>
              <a:rPr lang="kk-KZ" sz="1400" dirty="0"/>
              <a:t>С Января 2023 года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1906" y="432046"/>
            <a:ext cx="3486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B687C"/>
                </a:solidFill>
              </a:rPr>
              <a:t>#</a:t>
            </a:r>
            <a:r>
              <a:rPr lang="kk-KZ" sz="3600" b="1">
                <a:solidFill>
                  <a:srgbClr val="FB687C"/>
                </a:solidFill>
              </a:rPr>
              <a:t>Балаға</a:t>
            </a:r>
            <a:r>
              <a:rPr lang="ru-RU" sz="3600" b="1">
                <a:solidFill>
                  <a:srgbClr val="FB687C"/>
                </a:solidFill>
              </a:rPr>
              <a:t>Лай</a:t>
            </a:r>
            <a:r>
              <a:rPr lang="kk-KZ" sz="3600" b="1">
                <a:solidFill>
                  <a:srgbClr val="FB687C"/>
                </a:solidFill>
              </a:rPr>
              <a:t>ық</a:t>
            </a:r>
            <a:endParaRPr lang="ru-RU" sz="3600" b="1" dirty="0">
              <a:solidFill>
                <a:srgbClr val="FB687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30351" t="20097" r="28246" b="16900"/>
          <a:stretch/>
        </p:blipFill>
        <p:spPr>
          <a:xfrm>
            <a:off x="222423" y="281600"/>
            <a:ext cx="2387208" cy="204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1A3B832-B9C3-492A-8A81-140F0ACCB78F}"/>
              </a:ext>
            </a:extLst>
          </p:cNvPr>
          <p:cNvSpPr/>
          <p:nvPr/>
        </p:nvSpPr>
        <p:spPr>
          <a:xfrm>
            <a:off x="5119739" y="6488668"/>
            <a:ext cx="4403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Лозунг «Помоги школе стать лучше!»</a:t>
            </a:r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493" y="4585742"/>
            <a:ext cx="3348507" cy="1497495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37520" y="4605909"/>
            <a:ext cx="2317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/>
              <a:t>ф</a:t>
            </a:r>
            <a:r>
              <a:rPr lang="ru-RU" b="1" i="1" dirty="0" err="1"/>
              <a:t>ормирование</a:t>
            </a:r>
            <a:r>
              <a:rPr lang="ru-RU" dirty="0"/>
              <a:t> критериев </a:t>
            </a:r>
            <a:r>
              <a:rPr lang="kk-KZ" dirty="0"/>
              <a:t>оценки </a:t>
            </a:r>
            <a:r>
              <a:rPr lang="ru-RU" dirty="0"/>
              <a:t>к </a:t>
            </a:r>
            <a:r>
              <a:rPr lang="kk-KZ" dirty="0"/>
              <a:t>состояни</a:t>
            </a:r>
            <a:r>
              <a:rPr lang="ru-RU" dirty="0"/>
              <a:t>ю и качеству столовых и </a:t>
            </a:r>
            <a:r>
              <a:rPr lang="ru-RU" dirty="0" err="1"/>
              <a:t>санитарны</a:t>
            </a:r>
            <a:r>
              <a:rPr lang="kk-KZ" dirty="0"/>
              <a:t>х</a:t>
            </a:r>
            <a:r>
              <a:rPr lang="ru-RU" dirty="0"/>
              <a:t> </a:t>
            </a:r>
            <a:r>
              <a:rPr lang="ru-RU" dirty="0" err="1"/>
              <a:t>узл</a:t>
            </a:r>
            <a:r>
              <a:rPr lang="kk-KZ" dirty="0"/>
              <a:t>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3493" y="2520339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23493" y="424070"/>
            <a:ext cx="3348507" cy="1497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98811" y="2668921"/>
            <a:ext cx="2673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Информационная работа</a:t>
            </a:r>
          </a:p>
          <a:p>
            <a:pPr algn="ctr"/>
            <a:r>
              <a:rPr lang="ru-RU" dirty="0"/>
              <a:t>пресс-релиз в СМИ и </a:t>
            </a:r>
            <a:r>
              <a:rPr lang="ru-RU" dirty="0" err="1"/>
              <a:t>соцсетях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16721" y="1383453"/>
            <a:ext cx="3348507" cy="1497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30461" y="3401255"/>
            <a:ext cx="3348507" cy="1497495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7462778" y="3375848"/>
            <a:ext cx="1568157" cy="154830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16721" y="1403620"/>
            <a:ext cx="2540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привл</a:t>
            </a:r>
            <a:r>
              <a:rPr lang="kk-KZ" b="1" i="1" dirty="0"/>
              <a:t>ечение</a:t>
            </a:r>
            <a:r>
              <a:rPr lang="kk-KZ" dirty="0"/>
              <a:t> </a:t>
            </a:r>
          </a:p>
          <a:p>
            <a:pPr algn="ctr"/>
            <a:r>
              <a:rPr lang="kk-KZ" dirty="0"/>
              <a:t>к участию в акции </a:t>
            </a:r>
            <a:r>
              <a:rPr lang="ru-RU" dirty="0" err="1"/>
              <a:t>учащи</a:t>
            </a:r>
            <a:r>
              <a:rPr lang="kk-KZ" dirty="0"/>
              <a:t>х</a:t>
            </a:r>
            <a:r>
              <a:rPr lang="ru-RU" dirty="0" err="1"/>
              <a:t>ся</a:t>
            </a:r>
            <a:r>
              <a:rPr lang="ru-RU" dirty="0"/>
              <a:t>, </a:t>
            </a:r>
            <a:r>
              <a:rPr lang="ru-RU" dirty="0" err="1"/>
              <a:t>родительск</a:t>
            </a:r>
            <a:r>
              <a:rPr lang="kk-KZ" dirty="0"/>
              <a:t>ой</a:t>
            </a:r>
            <a:r>
              <a:rPr lang="ru-RU" dirty="0"/>
              <a:t> </a:t>
            </a:r>
            <a:r>
              <a:rPr lang="ru-RU" dirty="0" err="1"/>
              <a:t>общественност</a:t>
            </a:r>
            <a:r>
              <a:rPr lang="kk-KZ" dirty="0"/>
              <a:t>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30461" y="3429000"/>
            <a:ext cx="2317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созда</a:t>
            </a:r>
            <a:r>
              <a:rPr lang="kk-KZ" b="1" i="1" dirty="0"/>
              <a:t>ние </a:t>
            </a:r>
          </a:p>
          <a:p>
            <a:pPr algn="ctr"/>
            <a:r>
              <a:rPr lang="ru-RU" dirty="0" err="1"/>
              <a:t>рабоч</a:t>
            </a:r>
            <a:r>
              <a:rPr lang="kk-KZ" dirty="0"/>
              <a:t>ей</a:t>
            </a:r>
            <a:r>
              <a:rPr lang="ru-RU" dirty="0"/>
              <a:t> групп</a:t>
            </a:r>
            <a:r>
              <a:rPr lang="kk-KZ" dirty="0"/>
              <a:t>ы из числа сотрудников КОПД, НПО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20640" y="173542"/>
            <a:ext cx="3381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8E8E"/>
                </a:solidFill>
              </a:rPr>
              <a:t>ЭТАП </a:t>
            </a:r>
            <a:endParaRPr lang="en-US" sz="2400" b="1" dirty="0">
              <a:solidFill>
                <a:srgbClr val="008E8E"/>
              </a:solidFill>
            </a:endParaRPr>
          </a:p>
          <a:p>
            <a:pPr algn="ctr"/>
            <a:r>
              <a:rPr lang="ru-RU" b="1" dirty="0"/>
              <a:t>Подготовительный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89129" y="6181083"/>
            <a:ext cx="3056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#</a:t>
            </a:r>
            <a:r>
              <a:rPr lang="kk-KZ" sz="2400" b="1">
                <a:solidFill>
                  <a:schemeClr val="bg1"/>
                </a:solidFill>
              </a:rPr>
              <a:t>Балаға</a:t>
            </a:r>
            <a:r>
              <a:rPr lang="ru-RU" sz="2400" b="1">
                <a:solidFill>
                  <a:srgbClr val="FB687C"/>
                </a:solidFill>
              </a:rPr>
              <a:t>Лай</a:t>
            </a:r>
            <a:r>
              <a:rPr lang="kk-KZ" sz="2400" b="1">
                <a:solidFill>
                  <a:srgbClr val="FB687C"/>
                </a:solidFill>
              </a:rPr>
              <a:t>ық</a:t>
            </a:r>
            <a:endParaRPr lang="ru-RU" sz="2400" b="1">
              <a:solidFill>
                <a:srgbClr val="FB687C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441344" y="398187"/>
            <a:ext cx="1568157" cy="15483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05926" y="2494931"/>
            <a:ext cx="1568157" cy="15483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628650" y="4560334"/>
            <a:ext cx="1568157" cy="15483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7394889" y="1368130"/>
            <a:ext cx="1568157" cy="154830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032812" y="464404"/>
            <a:ext cx="2500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создание</a:t>
            </a:r>
            <a:r>
              <a:rPr lang="ru-RU" i="1" dirty="0"/>
              <a:t> </a:t>
            </a:r>
          </a:p>
          <a:p>
            <a:pPr algn="ctr"/>
            <a:r>
              <a:rPr lang="ru-RU" dirty="0"/>
              <a:t>чата в мессенджерах </a:t>
            </a:r>
            <a:r>
              <a:rPr lang="ru-RU" dirty="0" err="1"/>
              <a:t>Telegram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en-US" b="1" dirty="0"/>
              <a:t>QR</a:t>
            </a:r>
            <a:r>
              <a:rPr lang="kk-KZ" b="1" dirty="0"/>
              <a:t>-код)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dirty="0" err="1"/>
              <a:t>What’s</a:t>
            </a:r>
            <a:r>
              <a:rPr lang="ru-RU" dirty="0"/>
              <a:t> </a:t>
            </a:r>
            <a:r>
              <a:rPr lang="ru-RU" dirty="0" err="1"/>
              <a:t>App</a:t>
            </a:r>
            <a:endParaRPr lang="en-US" dirty="0"/>
          </a:p>
          <a:p>
            <a:pPr algn="ctr"/>
            <a:r>
              <a:rPr lang="en-US" dirty="0"/>
              <a:t>8 700 699 0446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5002489" y="191214"/>
            <a:ext cx="703320" cy="70332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8" y="2983334"/>
            <a:ext cx="571500" cy="571500"/>
          </a:xfrm>
        </p:spPr>
      </p:pic>
      <p:pic>
        <p:nvPicPr>
          <p:cNvPr id="32" name="Объект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3864251"/>
            <a:ext cx="571500" cy="571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7" y="1856533"/>
            <a:ext cx="571500" cy="571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78" y="5048737"/>
            <a:ext cx="571500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8" y="920097"/>
            <a:ext cx="571500" cy="5715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0FD1E8A-C03C-4A1F-A7F8-457A26082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64" b="19389"/>
          <a:stretch/>
        </p:blipFill>
        <p:spPr>
          <a:xfrm>
            <a:off x="4976857" y="5344573"/>
            <a:ext cx="1213048" cy="12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23493" y="4585742"/>
            <a:ext cx="3348507" cy="1497495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23493" y="2520339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3924" y="2567946"/>
            <a:ext cx="2317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Отправь</a:t>
            </a:r>
            <a:r>
              <a:rPr lang="ru-RU" dirty="0"/>
              <a:t> на единый номер </a:t>
            </a:r>
            <a:r>
              <a:rPr lang="en-US" dirty="0"/>
              <a:t>8 700 699 0446 What</a:t>
            </a:r>
            <a:r>
              <a:rPr lang="ru-RU" dirty="0"/>
              <a:t>’</a:t>
            </a:r>
            <a:r>
              <a:rPr lang="en-US" dirty="0"/>
              <a:t>s App</a:t>
            </a:r>
            <a:r>
              <a:rPr lang="kk-KZ" dirty="0"/>
              <a:t> или </a:t>
            </a:r>
            <a:r>
              <a:rPr lang="ru-RU" dirty="0" err="1"/>
              <a:t>Telegram</a:t>
            </a:r>
            <a:r>
              <a:rPr lang="ru-RU" dirty="0"/>
              <a:t> с указанием адреса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23493" y="424070"/>
            <a:ext cx="3348507" cy="1497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16458" y="711152"/>
            <a:ext cx="2317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«</a:t>
            </a:r>
            <a:r>
              <a:rPr lang="ru-RU" b="1" i="1" dirty="0" err="1"/>
              <a:t>Чекни</a:t>
            </a:r>
            <a:r>
              <a:rPr lang="ru-RU" b="1" i="1" dirty="0"/>
              <a:t>» и сфотографируй</a:t>
            </a:r>
          </a:p>
          <a:p>
            <a:pPr algn="ctr"/>
            <a:r>
              <a:rPr lang="kk-KZ" dirty="0"/>
              <a:t>столовую/туалет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16721" y="1383453"/>
            <a:ext cx="3348507" cy="1497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30461" y="3401255"/>
            <a:ext cx="3348507" cy="1497495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7411235" y="1360618"/>
            <a:ext cx="1562945" cy="154316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44201" y="1532035"/>
            <a:ext cx="2317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Рабочая группа </a:t>
            </a:r>
            <a:r>
              <a:rPr lang="ru-RU" dirty="0"/>
              <a:t>направит рекомендации по улучшению ситуации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44201" y="3696476"/>
            <a:ext cx="2317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Школа вместе с МИО </a:t>
            </a:r>
            <a:r>
              <a:rPr lang="ru-RU" dirty="0"/>
              <a:t>устраняет замечания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20640" y="173542"/>
            <a:ext cx="3381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B7C026"/>
                </a:solidFill>
              </a:rPr>
              <a:t>ЭТАП 1</a:t>
            </a:r>
          </a:p>
          <a:p>
            <a:pPr algn="ctr"/>
            <a:r>
              <a:rPr lang="en-US" sz="2400" b="1" dirty="0"/>
              <a:t>Check your school</a:t>
            </a:r>
            <a:endParaRPr lang="ru-RU" sz="24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01" y="301219"/>
            <a:ext cx="703320" cy="70332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989129" y="6181083"/>
            <a:ext cx="3056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#</a:t>
            </a:r>
            <a:r>
              <a:rPr lang="kk-KZ" sz="2400" b="1">
                <a:solidFill>
                  <a:schemeClr val="bg1"/>
                </a:solidFill>
              </a:rPr>
              <a:t>Балаға</a:t>
            </a:r>
            <a:r>
              <a:rPr lang="ru-RU" sz="2400" b="1">
                <a:solidFill>
                  <a:srgbClr val="FB687C"/>
                </a:solidFill>
              </a:rPr>
              <a:t>Лай</a:t>
            </a:r>
            <a:r>
              <a:rPr lang="kk-KZ" sz="2400" b="1">
                <a:solidFill>
                  <a:srgbClr val="FB687C"/>
                </a:solidFill>
              </a:rPr>
              <a:t>ық</a:t>
            </a:r>
            <a:endParaRPr lang="ru-RU" sz="2400" b="1">
              <a:solidFill>
                <a:srgbClr val="FB687C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7411234" y="3378421"/>
            <a:ext cx="1562945" cy="15431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480581" y="4562908"/>
            <a:ext cx="1562945" cy="15431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470240" y="2502113"/>
            <a:ext cx="1562945" cy="15431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481338" y="412193"/>
            <a:ext cx="1540751" cy="152124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216458" y="5036242"/>
            <a:ext cx="231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/>
              <a:t>Рабочая группа </a:t>
            </a:r>
            <a:r>
              <a:rPr lang="kk-KZ" dirty="0"/>
              <a:t>проанализирует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96601" y="5226767"/>
            <a:ext cx="231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Ты сделал</a:t>
            </a:r>
            <a:r>
              <a:rPr lang="ru-RU" dirty="0"/>
              <a:t> свою школу лучше!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6" y="2983335"/>
            <a:ext cx="571500" cy="571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56" y="3854699"/>
            <a:ext cx="571500" cy="571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8" y="1882273"/>
            <a:ext cx="571500" cy="571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3" y="887066"/>
            <a:ext cx="571500" cy="571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3" y="5036242"/>
            <a:ext cx="571500" cy="571500"/>
          </a:xfrm>
          <a:prstGeom prst="rect">
            <a:avLst/>
          </a:prstGeom>
        </p:spPr>
      </p:pic>
      <p:pic>
        <p:nvPicPr>
          <p:cNvPr id="33" name="Объект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87" y="5276049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9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20640" y="173542"/>
            <a:ext cx="3381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D628C"/>
                </a:solidFill>
              </a:rPr>
              <a:t>ВИЗУАЛИЗАЦИЯ ДЛЯ УЧАСТНИКОВ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0351" t="20097" r="28246" b="16900"/>
          <a:stretch/>
        </p:blipFill>
        <p:spPr>
          <a:xfrm>
            <a:off x="509231" y="108299"/>
            <a:ext cx="1638294" cy="1402268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0" y="1638980"/>
            <a:ext cx="7365726" cy="49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8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23493" y="4585742"/>
            <a:ext cx="3348507" cy="1497495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23493" y="2520339"/>
            <a:ext cx="3348507" cy="1497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9917" y="2551837"/>
            <a:ext cx="2600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опубликуй </a:t>
            </a:r>
            <a:r>
              <a:rPr lang="ru-RU" dirty="0"/>
              <a:t>в социальных сетях </a:t>
            </a:r>
            <a:r>
              <a:rPr lang="ru-RU" dirty="0" err="1"/>
              <a:t>Instagram</a:t>
            </a:r>
            <a:r>
              <a:rPr lang="ru-RU" dirty="0"/>
              <a:t> и </a:t>
            </a:r>
            <a:r>
              <a:rPr lang="ru-RU" dirty="0" err="1"/>
              <a:t>Tiktok</a:t>
            </a:r>
            <a:r>
              <a:rPr lang="ru-RU" dirty="0"/>
              <a:t> с </a:t>
            </a:r>
            <a:r>
              <a:rPr lang="ru-RU" dirty="0" err="1"/>
              <a:t>хэштегом</a:t>
            </a:r>
            <a:r>
              <a:rPr lang="ru-RU" dirty="0"/>
              <a:t> #</a:t>
            </a:r>
            <a:r>
              <a:rPr lang="ru-RU" dirty="0" err="1"/>
              <a:t>БалағаЛайық</a:t>
            </a:r>
            <a:r>
              <a:rPr lang="ru-RU" dirty="0"/>
              <a:t> #</a:t>
            </a:r>
            <a:r>
              <a:rPr lang="en-US" dirty="0" err="1"/>
              <a:t>Balagalaiyq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23493" y="424070"/>
            <a:ext cx="3348507" cy="1497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539940" y="433947"/>
            <a:ext cx="1496685" cy="14777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16721" y="1383453"/>
            <a:ext cx="3348507" cy="1497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30461" y="3401255"/>
            <a:ext cx="3348507" cy="1497495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20640" y="173542"/>
            <a:ext cx="3381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9A43"/>
                </a:solidFill>
              </a:rPr>
              <a:t>ЭТАП 2</a:t>
            </a:r>
          </a:p>
          <a:p>
            <a:pPr algn="ctr"/>
            <a:r>
              <a:rPr lang="en-US" sz="2400" b="1" dirty="0" err="1"/>
              <a:t>FeedBack</a:t>
            </a:r>
            <a:r>
              <a:rPr lang="en-US" sz="2400" b="1" dirty="0"/>
              <a:t> SCHOOL</a:t>
            </a:r>
            <a:endParaRPr lang="ru-RU" sz="2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01" y="301219"/>
            <a:ext cx="703320" cy="70332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989129" y="6181083"/>
            <a:ext cx="3056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#</a:t>
            </a:r>
            <a:r>
              <a:rPr lang="kk-KZ" sz="2400" b="1">
                <a:solidFill>
                  <a:schemeClr val="bg1"/>
                </a:solidFill>
              </a:rPr>
              <a:t>Балаға</a:t>
            </a:r>
            <a:r>
              <a:rPr lang="ru-RU" sz="2400" b="1">
                <a:solidFill>
                  <a:srgbClr val="FB687C"/>
                </a:solidFill>
              </a:rPr>
              <a:t>Лай</a:t>
            </a:r>
            <a:r>
              <a:rPr lang="kk-KZ" sz="2400" b="1">
                <a:solidFill>
                  <a:srgbClr val="FB687C"/>
                </a:solidFill>
              </a:rPr>
              <a:t>ық</a:t>
            </a:r>
            <a:endParaRPr lang="ru-RU" sz="2400" b="1">
              <a:solidFill>
                <a:srgbClr val="FB687C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566725" y="2530215"/>
            <a:ext cx="1496685" cy="14777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566725" y="4595619"/>
            <a:ext cx="1496685" cy="14777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7475558" y="3411132"/>
            <a:ext cx="1496685" cy="14777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7475558" y="1390502"/>
            <a:ext cx="1496685" cy="147773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216458" y="711152"/>
            <a:ext cx="2317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«</a:t>
            </a:r>
            <a:r>
              <a:rPr lang="ru-RU" b="1" i="1" dirty="0" err="1"/>
              <a:t>Чекни</a:t>
            </a:r>
            <a:r>
              <a:rPr lang="ru-RU" b="1" i="1" dirty="0"/>
              <a:t>» и сфотографируй</a:t>
            </a:r>
          </a:p>
          <a:p>
            <a:pPr algn="ctr"/>
            <a:r>
              <a:rPr lang="kk-KZ" dirty="0"/>
              <a:t>столовую/туалет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216458" y="4585742"/>
            <a:ext cx="2317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/>
              <a:t>Рабочая группа </a:t>
            </a:r>
            <a:r>
              <a:rPr lang="kk-KZ" dirty="0"/>
              <a:t>проанализирует и сравнит с данными ЭТАПА «</a:t>
            </a:r>
            <a:r>
              <a:rPr lang="en-US" b="1" dirty="0"/>
              <a:t>Check your school</a:t>
            </a:r>
            <a:r>
              <a:rPr lang="kk-KZ" b="1" dirty="0"/>
              <a:t>»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31665" y="1438705"/>
            <a:ext cx="2317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Рабочая группа </a:t>
            </a:r>
            <a:r>
              <a:rPr lang="ru-RU" dirty="0"/>
              <a:t>направит рекомендации по исправлению ситуации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44201" y="3696476"/>
            <a:ext cx="2317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Школа вместе с МИО </a:t>
            </a:r>
            <a:r>
              <a:rPr lang="ru-RU" dirty="0"/>
              <a:t>устраняет замечания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96601" y="5226767"/>
            <a:ext cx="231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Ты сделал</a:t>
            </a:r>
            <a:r>
              <a:rPr lang="ru-RU" dirty="0"/>
              <a:t> свою школу лучше!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69" y="3854699"/>
            <a:ext cx="571500" cy="571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31" y="1882273"/>
            <a:ext cx="571500" cy="57150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17" y="887066"/>
            <a:ext cx="571500" cy="571500"/>
          </a:xfrm>
        </p:spPr>
      </p:pic>
      <p:pic>
        <p:nvPicPr>
          <p:cNvPr id="37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87" y="5276049"/>
            <a:ext cx="571500" cy="571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30" y="2969012"/>
            <a:ext cx="571500" cy="571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17" y="5038656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94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248</Words>
  <Application>Microsoft Office PowerPoint</Application>
  <PresentationFormat>Экран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User 0906</cp:lastModifiedBy>
  <cp:revision>25</cp:revision>
  <dcterms:created xsi:type="dcterms:W3CDTF">2014-10-08T06:06:36Z</dcterms:created>
  <dcterms:modified xsi:type="dcterms:W3CDTF">2022-04-25T07:43:09Z</dcterms:modified>
</cp:coreProperties>
</file>