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11" autoAdjust="0"/>
  </p:normalViewPr>
  <p:slideViewPr>
    <p:cSldViewPr>
      <p:cViewPr varScale="1">
        <p:scale>
          <a:sx n="61" d="100"/>
          <a:sy n="61" d="100"/>
        </p:scale>
        <p:origin x="18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316924" cy="136815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профилактике правонарушений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95936" y="4149079"/>
            <a:ext cx="4392488" cy="10081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Школа-гимназия</a:t>
            </a:r>
          </a:p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2 имени Гафу Кайырбекова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555" y="1227803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 с сотрудниками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–патрульной инспекции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94674"/>
            <a:ext cx="3610744" cy="203104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21088"/>
            <a:ext cx="3123383" cy="246941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41" y="1994674"/>
            <a:ext cx="3600400" cy="20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8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76090"/>
            <a:ext cx="8165978" cy="1080120"/>
          </a:xfrm>
        </p:spPr>
        <p:txBody>
          <a:bodyPr>
            <a:no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с инспектором ювенальной полиции 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Қасқарау 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Ізет </a:t>
            </a:r>
            <a:b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поведения несовершеннолетних в 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общественных местах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6865b644-557b-4e9d-b23a-1b1d6fe28b6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3744665" cy="4131798"/>
          </a:xfrm>
          <a:prstGeom prst="rect">
            <a:avLst/>
          </a:prstGeom>
          <a:noFill/>
        </p:spPr>
      </p:pic>
      <p:pic>
        <p:nvPicPr>
          <p:cNvPr id="1027" name="Picture 3" descr="C:\Users\User\Downloads\80b2c69e-1213-41d9-9165-5c90912fd9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56210"/>
            <a:ext cx="3917506" cy="4280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Заседание дебатного клуба “Парасат”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и Закон»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dc6e5459-e55d-4286-be3d-e8d04b70d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032448" cy="4392488"/>
          </a:xfrm>
          <a:prstGeom prst="rect">
            <a:avLst/>
          </a:prstGeom>
          <a:noFill/>
        </p:spPr>
      </p:pic>
      <p:pic>
        <p:nvPicPr>
          <p:cNvPr id="2051" name="Picture 3" descr="C:\Users\User\Downloads\284ba3bf-5c49-44cd-aad6-56687087ad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10445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286" y="1297975"/>
            <a:ext cx="3970784" cy="151443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родителями на тему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семьи и семейного воспитания в профилактике правонарушений»</a:t>
            </a:r>
          </a:p>
        </p:txBody>
      </p:sp>
      <p:pic>
        <p:nvPicPr>
          <p:cNvPr id="3074" name="Picture 2" descr="C:\Users\User\Downloads\8fce4c25-ee7f-489c-80a8-f30b8b6287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182049"/>
            <a:ext cx="3987871" cy="3462716"/>
          </a:xfrm>
          <a:prstGeom prst="rect">
            <a:avLst/>
          </a:prstGeom>
          <a:noFill/>
        </p:spPr>
      </p:pic>
      <p:pic>
        <p:nvPicPr>
          <p:cNvPr id="3075" name="Picture 3" descr="C:\Users\User\Downloads\fbf3bc23-f9ab-4442-83ef-17e981d4af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4077071"/>
            <a:ext cx="3906094" cy="2565825"/>
          </a:xfrm>
          <a:prstGeom prst="rect">
            <a:avLst/>
          </a:prstGeom>
          <a:noFill/>
        </p:spPr>
      </p:pic>
      <p:pic>
        <p:nvPicPr>
          <p:cNvPr id="3077" name="Picture 5" descr="C:\Users\User\Downloads\8fce4c25-ee7f-489c-80a8-f30b8b6287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1678" y="337167"/>
            <a:ext cx="3760433" cy="3436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746" y="404664"/>
            <a:ext cx="8424936" cy="12241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Права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электронных сигарет»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ownloads\4c112fff-a1c7-4d6c-85d3-49a05fb5f7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744416" cy="4372744"/>
          </a:xfrm>
          <a:prstGeom prst="rect">
            <a:avLst/>
          </a:prstGeom>
          <a:noFill/>
        </p:spPr>
      </p:pic>
      <p:pic>
        <p:nvPicPr>
          <p:cNvPr id="4099" name="Picture 3" descr="C:\Users\User\Downloads\05b0cead-ca96-4b62-bf58-8ca0516ab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39695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5" y="908720"/>
            <a:ext cx="4335016" cy="1788808"/>
          </a:xfrm>
        </p:spPr>
        <p:txBody>
          <a:bodyPr>
            <a:normAutofit fontScale="90000"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представителями ДЧС      Ергалиев Е 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«Осторожно!</a:t>
            </a:r>
            <a:r>
              <a:rPr lang="kk-K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Тонкий 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лед!»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3803915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73" y="3068960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305800" cy="1143000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50602"/>
            <a:ext cx="7416824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sz="2400" b="1" dirty="0" smtClean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декабря 2022 </a:t>
            </a:r>
            <a:r>
              <a:rPr lang="ru-RU" sz="2400" b="1" dirty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400" b="1" dirty="0" smtClean="0">
              <a:solidFill>
                <a:srgbClr val="5C5C5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Поставленных на учет ОДН- нет</a:t>
            </a:r>
            <a:r>
              <a:rPr lang="ru-RU" sz="2400" b="1" dirty="0" smtClean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Внутришкольном</a:t>
            </a:r>
            <a:r>
              <a:rPr lang="ru-RU" sz="2400" b="1" dirty="0" smtClean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учете – </a:t>
            </a:r>
            <a:r>
              <a:rPr lang="ru-RU" sz="2400" b="1" dirty="0" smtClean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Состоящих </a:t>
            </a:r>
            <a:r>
              <a:rPr lang="ru-RU" sz="2400" b="1" dirty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группе риска –11 </a:t>
            </a:r>
            <a:endParaRPr lang="ru-RU" sz="2400" b="1" dirty="0" smtClean="0">
              <a:solidFill>
                <a:srgbClr val="5C5C5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Неблагополучных </a:t>
            </a:r>
            <a:r>
              <a:rPr lang="ru-RU" sz="2400" b="1" dirty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 состоящих на учете – </a:t>
            </a:r>
            <a:r>
              <a:rPr lang="ru-RU" sz="2400" b="1" dirty="0" smtClean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Причина постановки родителей: несоблюдение </a:t>
            </a:r>
            <a:r>
              <a:rPr lang="ru-RU" sz="2400" b="1" dirty="0" smtClean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гигиенических </a:t>
            </a:r>
            <a:r>
              <a:rPr lang="ru-RU" sz="2400" b="1" dirty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 </a:t>
            </a:r>
            <a:r>
              <a:rPr lang="ru-RU" sz="2400" dirty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5C5C5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2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828836"/>
            <a:ext cx="60304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100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ВШК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«риска»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- 60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неблагополучные семьи – 90%</a:t>
            </a:r>
          </a:p>
        </p:txBody>
      </p:sp>
    </p:spTree>
    <p:extLst>
      <p:ext uri="{BB962C8B-B14F-4D97-AF65-F5344CB8AC3E}">
        <p14:creationId xmlns:p14="http://schemas.microsoft.com/office/powerpoint/2010/main" val="1579519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1283</TotalTime>
  <Words>108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Constantia</vt:lpstr>
      <vt:lpstr>Times New Roman</vt:lpstr>
      <vt:lpstr>Wingdings 2</vt:lpstr>
      <vt:lpstr>Поток</vt:lpstr>
      <vt:lpstr>Отчет о профилактике правонарушений</vt:lpstr>
      <vt:lpstr>    Встреча  с сотрудниками  дорожно –патрульной инспекции </vt:lpstr>
      <vt:lpstr>Встреча с инспектором ювенальной полиции Қасқарау Ізет  на тему:  «Правила поведения несовершеннолетних в общественных местах»</vt:lpstr>
      <vt:lpstr> Заседание дебатного клуба “Парасат” «Я и Закон»</vt:lpstr>
      <vt:lpstr>Беседа с родителями на тему:  «Роль семьи и семейного воспитания в профилактике правонарушений»</vt:lpstr>
      <vt:lpstr>            Права и ответственность  «Вред электронных сигарет»</vt:lpstr>
      <vt:lpstr>Встреча с представителями ДЧС      Ергалиев Е   «Осторожно! Тонкий лед!» </vt:lpstr>
      <vt:lpstr>             Мониторинг </vt:lpstr>
      <vt:lpstr>               Динамика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провофилактике правонарушение</dc:title>
  <dc:creator>User</dc:creator>
  <cp:lastModifiedBy>Almira</cp:lastModifiedBy>
  <cp:revision>59</cp:revision>
  <dcterms:created xsi:type="dcterms:W3CDTF">2022-11-28T09:16:48Z</dcterms:created>
  <dcterms:modified xsi:type="dcterms:W3CDTF">2022-12-01T06:35:38Z</dcterms:modified>
</cp:coreProperties>
</file>